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3" r:id="rId2"/>
    <p:sldId id="299" r:id="rId3"/>
    <p:sldId id="260" r:id="rId4"/>
    <p:sldId id="317" r:id="rId5"/>
    <p:sldId id="307" r:id="rId6"/>
    <p:sldId id="318" r:id="rId7"/>
    <p:sldId id="271" r:id="rId8"/>
    <p:sldId id="301" r:id="rId9"/>
    <p:sldId id="314" r:id="rId10"/>
    <p:sldId id="284" r:id="rId11"/>
    <p:sldId id="316" r:id="rId12"/>
    <p:sldId id="309" r:id="rId13"/>
    <p:sldId id="280" r:id="rId14"/>
    <p:sldId id="277" r:id="rId15"/>
    <p:sldId id="313" r:id="rId16"/>
    <p:sldId id="315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CD8"/>
    <a:srgbClr val="E3AB17"/>
    <a:srgbClr val="90EEFF"/>
    <a:srgbClr val="00CAEF"/>
    <a:srgbClr val="D29E11"/>
    <a:srgbClr val="FFC80F"/>
    <a:srgbClr val="BE4D93"/>
    <a:srgbClr val="B7ECE5"/>
    <a:srgbClr val="FFD012"/>
    <a:srgbClr val="2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8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3A36BC-E0B8-428A-8760-9FD399E73982}"/>
              </a:ext>
            </a:extLst>
          </p:cNvPr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2C0F9D70-56E8-42F6-9C65-F3AAEBF0FB42}"/>
                </a:ext>
              </a:extLst>
            </p:cNvPr>
            <p:cNvSpPr txBox="1">
              <a:spLocks/>
            </p:cNvSpPr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A7567C1-3E65-44AB-8CB2-39D4477D06D3}"/>
                </a:ext>
              </a:extLst>
            </p:cNvPr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64FCB4F-FE15-40DF-A04B-9F7FDFB83083}"/>
                </a:ext>
              </a:extLst>
            </p:cNvPr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5F59A44-DFB5-467D-A044-97C21D2E3513}"/>
                </a:ext>
              </a:extLst>
            </p:cNvPr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D449A6-8D97-415D-9DC4-B4A948228E29}"/>
                </a:ext>
              </a:extLst>
            </p:cNvPr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4230F4-3B9E-4344-A343-0A8D9A6313E1}"/>
                </a:ext>
              </a:extLst>
            </p:cNvPr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221F48-D5C5-4D45-B316-E8EEF4495CF2}"/>
                </a:ext>
              </a:extLst>
            </p:cNvPr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4E1013-FBA5-4968-8A9E-76EE49900970}"/>
                </a:ext>
              </a:extLst>
            </p:cNvPr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12A258-2850-4C63-BD6C-2E790E105C31}"/>
                </a:ext>
              </a:extLst>
            </p:cNvPr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7F361D-FCD1-4D4D-BA70-69ECBFFB315C}"/>
                </a:ext>
              </a:extLst>
            </p:cNvPr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4DAAE5-0172-4D94-ACA6-60327C202275}"/>
                </a:ext>
              </a:extLst>
            </p:cNvPr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DBEE4-EAA1-457E-A74E-8C6B1A9DEBDC}"/>
                </a:ext>
              </a:extLst>
            </p:cNvPr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EFD9C-D05F-4EED-968C-0909514FA50C}"/>
                </a:ext>
              </a:extLst>
            </p:cNvPr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C50D888-27D7-464C-99EC-298B8B928298}"/>
                </a:ext>
              </a:extLst>
            </p:cNvPr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0866E0-69BF-4398-A572-507881C11C9E}"/>
                </a:ext>
              </a:extLst>
            </p:cNvPr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4681FD3-7B16-4F86-AABB-D17C64F726B0}"/>
                </a:ext>
              </a:extLst>
            </p:cNvPr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495A61A-DC82-416B-B676-B6FBD8DEC4EB}"/>
                </a:ext>
              </a:extLst>
            </p:cNvPr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9833D6C-33C2-411A-9F38-ABBED2B7D9DF}"/>
                </a:ext>
              </a:extLst>
            </p:cNvPr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143AAA6-B3B0-431E-AF50-EB4B146D44AF}"/>
                </a:ext>
              </a:extLst>
            </p:cNvPr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657AF4-763E-432F-BAC3-C31278ECFA0A}"/>
                </a:ext>
              </a:extLst>
            </p:cNvPr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6CF2EC-83E3-4B90-A648-F3C41E0356BC}"/>
                </a:ext>
              </a:extLst>
            </p:cNvPr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C2223C-7622-44BE-836F-F8A77209764B}"/>
                </a:ext>
              </a:extLst>
            </p:cNvPr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0A7DB68-0510-4FD1-862A-7C231EF7AB76}"/>
                </a:ext>
              </a:extLst>
            </p:cNvPr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37862C-6188-4F5D-AC37-DC7C4931511B}"/>
                </a:ext>
              </a:extLst>
            </p:cNvPr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219D21-F948-48ED-BDCF-6514AE50227B}"/>
                </a:ext>
              </a:extLst>
            </p:cNvPr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05DE08E-0640-48CF-BDA8-01B5EB48B848}"/>
                </a:ext>
              </a:extLst>
            </p:cNvPr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3A0EEEB-42C4-459F-A248-179231C04A61}"/>
                </a:ext>
              </a:extLst>
            </p:cNvPr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3E20292-1C16-4431-B30F-7C7EAFFA329A}"/>
                </a:ext>
              </a:extLst>
            </p:cNvPr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25FE55-4365-40F0-8EB7-149CB3E251A0}"/>
                </a:ext>
              </a:extLst>
            </p:cNvPr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F0C26E0-381E-4936-BE10-2E762100D216}"/>
                </a:ext>
              </a:extLst>
            </p:cNvPr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A6FB154-5894-4884-88A5-72D8E717E0D3}"/>
                </a:ext>
              </a:extLst>
            </p:cNvPr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66462A-05D0-4830-9F2B-00FD4762B028}"/>
                </a:ext>
              </a:extLst>
            </p:cNvPr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9E53237-587B-4901-A904-79982446D09E}"/>
                </a:ext>
              </a:extLst>
            </p:cNvPr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9F39B73-B328-4F2E-8002-05D1C4BAF224}"/>
                </a:ext>
              </a:extLst>
            </p:cNvPr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28BD1-DCBE-4354-A4A0-6A9D7DFBDBD7}"/>
                </a:ext>
              </a:extLst>
            </p:cNvPr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E4ABCD-57FC-4A83-A41B-1ADE307127F3}"/>
                </a:ext>
              </a:extLst>
            </p:cNvPr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7D9E9B0-F2E8-40FD-BA03-809285AE7DAA}"/>
                </a:ext>
              </a:extLst>
            </p:cNvPr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2764B67-6D2F-45FF-BD90-A038601600E8}"/>
                </a:ext>
              </a:extLst>
            </p:cNvPr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6A6B1A-D53F-4B71-8114-891894E8CC7A}"/>
                </a:ext>
              </a:extLst>
            </p:cNvPr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C9B0A0-08F5-4585-ABE1-02D9A1D0B510}"/>
                </a:ext>
              </a:extLst>
            </p:cNvPr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9ED0F2C-F511-44A2-BE1E-3E1DECB8BDB4}"/>
                </a:ext>
              </a:extLst>
            </p:cNvPr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59FCE0-5CD1-47D1-9FE2-204F6D9BD6BA}"/>
                </a:ext>
              </a:extLst>
            </p:cNvPr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848EAB5-C2B4-402F-9129-3BC86D8D88E5}"/>
                </a:ext>
              </a:extLst>
            </p:cNvPr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769A08-7FA8-4CAC-9FF6-D38719299C83}"/>
                </a:ext>
              </a:extLst>
            </p:cNvPr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007E2F6-7237-42C5-B59C-5EA43EBA0BCA}"/>
                </a:ext>
              </a:extLst>
            </p:cNvPr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F54A6F8-7C74-42A0-B213-40AE364B0FD6}"/>
                </a:ext>
              </a:extLst>
            </p:cNvPr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4F76985-8AC8-4563-B434-FDBAB9D28384}"/>
                </a:ext>
              </a:extLst>
            </p:cNvPr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1D5478E-F89F-4FEC-9204-BE689B7795B9}"/>
                </a:ext>
              </a:extLst>
            </p:cNvPr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E671EB0-92CB-4766-9E1C-39CB677C2241}"/>
                </a:ext>
              </a:extLst>
            </p:cNvPr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A63A14-9143-4353-A470-01F6D56B0E64}"/>
                </a:ext>
              </a:extLst>
            </p:cNvPr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F87CD22-4464-4BBB-B0F5-D4BFB0AE1244}"/>
                </a:ext>
              </a:extLst>
            </p:cNvPr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74978AB-DF8A-481C-B169-EFEF4D15A398}"/>
                </a:ext>
              </a:extLst>
            </p:cNvPr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FAD03D0-9FBB-445F-92DB-3C6B805D7634}"/>
                </a:ext>
              </a:extLst>
            </p:cNvPr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C2E4C1A-C4FB-436B-8F38-7E66039F526C}"/>
                </a:ext>
              </a:extLst>
            </p:cNvPr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B5A8E6B-B236-436C-AE48-3EC963AE621C}"/>
                </a:ext>
              </a:extLst>
            </p:cNvPr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DED2C79-6A9A-45C3-AC43-DE2C93F4E8B4}"/>
                </a:ext>
              </a:extLst>
            </p:cNvPr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C01A50E-F13B-4948-B97E-4C4B774E163D}"/>
                </a:ext>
              </a:extLst>
            </p:cNvPr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412A833-C166-4097-BA29-EAA204BC713E}"/>
                </a:ext>
              </a:extLst>
            </p:cNvPr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6718CB-0796-49A8-AB57-15A28960CEFE}"/>
                </a:ext>
              </a:extLst>
            </p:cNvPr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486BB8-41DD-4AA8-ACF4-4F5DA8160260}"/>
                </a:ext>
              </a:extLst>
            </p:cNvPr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6DE7F77-1E7E-4C07-AB5C-BC32CB74592D}"/>
                </a:ext>
              </a:extLst>
            </p:cNvPr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25EB587-E763-4ECC-967A-BEA10A8FC7E9}"/>
                </a:ext>
              </a:extLst>
            </p:cNvPr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DD12B9-4662-43F2-A0E8-530B0C03B288}"/>
                </a:ext>
              </a:extLst>
            </p:cNvPr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00BE03-D992-4C4E-AEC1-8195F34B3B83}"/>
                </a:ext>
              </a:extLst>
            </p:cNvPr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B9C59F1-48DA-4C31-86FF-A6E8009DEBA5}"/>
                </a:ext>
              </a:extLst>
            </p:cNvPr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086B550-93B6-4967-AF40-CBA8FE456CE0}"/>
                </a:ext>
              </a:extLst>
            </p:cNvPr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D71E9F6-FF99-4E25-A0D3-05105281C0FD}"/>
                </a:ext>
              </a:extLst>
            </p:cNvPr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8401EF-4559-4A92-942E-F38B354ABCB5}"/>
                </a:ext>
              </a:extLst>
            </p:cNvPr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F39CE47-BE66-4C04-8157-C5305F1EA77E}"/>
                </a:ext>
              </a:extLst>
            </p:cNvPr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F9F0CDD-A378-405E-9AD5-CB638F933EF7}"/>
                </a:ext>
              </a:extLst>
            </p:cNvPr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7E2F741-2F1A-437B-BF98-93168CD6F06F}"/>
                </a:ext>
              </a:extLst>
            </p:cNvPr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352DC-9995-4E90-8753-AF5C6D789E5F}"/>
                </a:ext>
              </a:extLst>
            </p:cNvPr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DDF1DE3-C434-4B8F-9228-72C974DD4080}"/>
                </a:ext>
              </a:extLst>
            </p:cNvPr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7B02A25-2E3B-4D8F-8279-ABC7BF2C74D3}"/>
                </a:ext>
              </a:extLst>
            </p:cNvPr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116AA8-607D-427E-9938-7502C902518C}"/>
                </a:ext>
              </a:extLst>
            </p:cNvPr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2CC2FF-CDDD-4863-9A53-78FDBBEAE6A8}"/>
                </a:ext>
              </a:extLst>
            </p:cNvPr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2429F4F-6DC7-426A-A23C-1AF59BB8B743}"/>
                </a:ext>
              </a:extLst>
            </p:cNvPr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8661169-FABB-4AFC-9DBD-127CB5941ED0}"/>
                </a:ext>
              </a:extLst>
            </p:cNvPr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4B42DB3-6A5C-4682-8C8B-AE516759CCB2}"/>
                </a:ext>
              </a:extLst>
            </p:cNvPr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F8E572E-C9C5-46FA-8944-0950D4558948}"/>
                </a:ext>
              </a:extLst>
            </p:cNvPr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6C831D6-66A6-4B7B-B397-BDF351A9D382}"/>
                </a:ext>
              </a:extLst>
            </p:cNvPr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32515A2-EF2C-456E-AE9C-DC334BFAE5E3}"/>
                </a:ext>
              </a:extLst>
            </p:cNvPr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E912811-4CB3-4620-8F37-DC7F4E08D83F}"/>
                </a:ext>
              </a:extLst>
            </p:cNvPr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7C7B9BF-6CFF-41FA-8E7D-6ED653C12E49}"/>
                </a:ext>
              </a:extLst>
            </p:cNvPr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FF22CC-B2DB-4B19-A81C-84D27F98610D}"/>
                </a:ext>
              </a:extLst>
            </p:cNvPr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E60E31D-301D-4C5D-8387-3E930DE301FA}"/>
                </a:ext>
              </a:extLst>
            </p:cNvPr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49B9F9-F13C-475F-B7FF-C0DAAC18E4D9}"/>
                </a:ext>
              </a:extLst>
            </p:cNvPr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BBD8E2A-7561-4966-BD45-AC92CBC5F97C}"/>
                </a:ext>
              </a:extLst>
            </p:cNvPr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5F71ED6-09B6-4EBD-A374-FBEF8BA702A3}"/>
                </a:ext>
              </a:extLst>
            </p:cNvPr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6FE053D-80DC-4015-A105-7BA00747B58D}"/>
                </a:ext>
              </a:extLst>
            </p:cNvPr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1C7575-C5AC-415E-8FF9-4FF1E1E8BF6A}"/>
                </a:ext>
              </a:extLst>
            </p:cNvPr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416AE5B-A1E2-4D57-BA23-8BAAD746C575}"/>
                </a:ext>
              </a:extLst>
            </p:cNvPr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60CE0E9-4721-49E6-BB16-B05E56C0FFB7}"/>
                </a:ext>
              </a:extLst>
            </p:cNvPr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C0AFA55-D2A0-45B6-AED2-A98E52EA9C03}"/>
                </a:ext>
              </a:extLst>
            </p:cNvPr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76804A-4CCE-4457-A425-13320A5D15D9}"/>
                </a:ext>
              </a:extLst>
            </p:cNvPr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8517EF-84DD-41FD-AC84-D1332ECBB3FA}"/>
                </a:ext>
              </a:extLst>
            </p:cNvPr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E9E791-AE70-460F-9CFB-8197DBAEF166}"/>
                </a:ext>
              </a:extLst>
            </p:cNvPr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BA8B06-078B-4837-9A77-E8658390EB78}"/>
                </a:ext>
              </a:extLst>
            </p:cNvPr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2095B7-FC9F-4F33-A74C-B63173A38B6E}"/>
                </a:ext>
              </a:extLst>
            </p:cNvPr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BAAE9FA-24A8-41F6-9461-CA614936FEA1}"/>
                </a:ext>
              </a:extLst>
            </p:cNvPr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E9856A9-485E-41E0-A983-7E97E486A7E7}"/>
                </a:ext>
              </a:extLst>
            </p:cNvPr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45B681-0BCF-4C7D-9833-26D79414F030}"/>
                </a:ext>
              </a:extLst>
            </p:cNvPr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55A971D-5F49-40CF-A86F-342A9DC20E79}"/>
                </a:ext>
              </a:extLst>
            </p:cNvPr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773E48F-2FF1-48CD-9FDF-244134178110}"/>
                </a:ext>
              </a:extLst>
            </p:cNvPr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F383090-5BEC-4238-8104-CAECDFFA70AE}"/>
                </a:ext>
              </a:extLst>
            </p:cNvPr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7C3676-2446-477E-B585-751F036EF1CA}"/>
                </a:ext>
              </a:extLst>
            </p:cNvPr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90B6FA-5F96-4455-A5F2-FD8E2DEBCB24}"/>
                </a:ext>
              </a:extLst>
            </p:cNvPr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CE9148D-9ADF-4F6D-BF82-2475651A56A8}"/>
                </a:ext>
              </a:extLst>
            </p:cNvPr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2278504-AA03-4136-880F-2E3785CB92AC}"/>
                </a:ext>
              </a:extLst>
            </p:cNvPr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92864D3-4111-40D4-972C-9B6936F41EB8}"/>
                </a:ext>
              </a:extLst>
            </p:cNvPr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5E3C2C4-6894-4815-9CB8-12ADFEB304BB}"/>
                </a:ext>
              </a:extLst>
            </p:cNvPr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E498CFD-FCF4-4288-8018-A95F4595648D}"/>
                </a:ext>
              </a:extLst>
            </p:cNvPr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5864244-0B80-47AB-A7E5-E60F3533AD05}"/>
                </a:ext>
              </a:extLst>
            </p:cNvPr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513227C-CE9E-4E27-9DF2-D446C893E0C1}"/>
                </a:ext>
              </a:extLst>
            </p:cNvPr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4946113-49DE-44EE-9B8A-BD977E38E611}"/>
                </a:ext>
              </a:extLst>
            </p:cNvPr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149911-F237-4188-9C9E-1EF1C391015F}"/>
                </a:ext>
              </a:extLst>
            </p:cNvPr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2477737-BC84-4A73-B01B-EACAAE420F87}"/>
                </a:ext>
              </a:extLst>
            </p:cNvPr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722694E-F8A7-48C9-99CF-A76037284CEF}"/>
                </a:ext>
              </a:extLst>
            </p:cNvPr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B1BFA45-A9DA-4A15-9C1F-7AC84C7697FC}"/>
                </a:ext>
              </a:extLst>
            </p:cNvPr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ADC8F30-7D66-469E-BAFB-87DCB6E5D771}"/>
                </a:ext>
              </a:extLst>
            </p:cNvPr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ECD033C-F2FE-4ED7-BC3B-252B543007CC}"/>
                </a:ext>
              </a:extLst>
            </p:cNvPr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069923E-9003-4DAF-9C41-585B70DA24A7}"/>
                </a:ext>
              </a:extLst>
            </p:cNvPr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D954377-DF05-4818-AE8A-049F4842327C}"/>
                </a:ext>
              </a:extLst>
            </p:cNvPr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8414AD2-00F5-4206-95A4-A16E0254964E}"/>
                </a:ext>
              </a:extLst>
            </p:cNvPr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4783BC2-2646-4B54-A8A9-0913D7F337AD}"/>
                </a:ext>
              </a:extLst>
            </p:cNvPr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AB14CE1-F508-4A8E-AB97-BE98F80CAE90}"/>
                </a:ext>
              </a:extLst>
            </p:cNvPr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EBE38CA-6E88-4CDF-B57C-778987BC9F25}"/>
                </a:ext>
              </a:extLst>
            </p:cNvPr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716048A-C271-46A1-B05E-930BDD5EF1C1}"/>
                </a:ext>
              </a:extLst>
            </p:cNvPr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7D3FC22-A051-4D7B-893A-4DA61A9B9CFE}"/>
                </a:ext>
              </a:extLst>
            </p:cNvPr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8C759EB-2DAB-4682-A636-8CE09883F630}"/>
                </a:ext>
              </a:extLst>
            </p:cNvPr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FD9554A-9641-4376-9C9F-4734F1FED2BC}"/>
                </a:ext>
              </a:extLst>
            </p:cNvPr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002040F-D80E-49B1-B38D-196A12C99EA0}"/>
                </a:ext>
              </a:extLst>
            </p:cNvPr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121880D-EBCB-4A3F-AD58-9F7D53738BA2}"/>
                </a:ext>
              </a:extLst>
            </p:cNvPr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1644D51-E85A-4406-B8B9-B3D00F346DF6}"/>
                </a:ext>
              </a:extLst>
            </p:cNvPr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36686D5-4FAF-4969-8332-F785B03661D1}"/>
                </a:ext>
              </a:extLst>
            </p:cNvPr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64C734A-EFF9-4EA1-B055-85B8E211A201}"/>
                </a:ext>
              </a:extLst>
            </p:cNvPr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42E6065-C67F-481A-B9DA-F27090E23D6D}"/>
                </a:ext>
              </a:extLst>
            </p:cNvPr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279285F-D425-4A66-8504-00425AA67799}"/>
                </a:ext>
              </a:extLst>
            </p:cNvPr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9D8925C-1A2C-44F3-97DE-4ECE4D55AED7}"/>
                </a:ext>
              </a:extLst>
            </p:cNvPr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E26BC44-14C8-4DE8-82CE-02AC9448132C}"/>
                </a:ext>
              </a:extLst>
            </p:cNvPr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59C394B-06B2-42C6-B49C-B364EE05EF81}"/>
                </a:ext>
              </a:extLst>
            </p:cNvPr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7865D8D-0C39-4BDF-BFD8-B759C77C065D}"/>
                </a:ext>
              </a:extLst>
            </p:cNvPr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63ECCCA-D870-40B4-8C4F-9692265FED73}"/>
                </a:ext>
              </a:extLst>
            </p:cNvPr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43472D0-4F02-4582-9EC8-D052C5ADB217}"/>
                </a:ext>
              </a:extLst>
            </p:cNvPr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E04AAD-784D-4B83-9E45-0E2079DD3BD7}"/>
                </a:ext>
              </a:extLst>
            </p:cNvPr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04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D7316A-A204-473E-AFF7-7B668D34E064}"/>
              </a:ext>
            </a:extLst>
          </p:cNvPr>
          <p:cNvSpPr txBox="1">
            <a:spLocks/>
          </p:cNvSpPr>
          <p:nvPr/>
        </p:nvSpPr>
        <p:spPr>
          <a:xfrm>
            <a:off x="619126" y="339725"/>
            <a:ext cx="1570160" cy="7239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Cover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DAB773C-DA6A-4FA5-ACB3-07E36317A8E4}"/>
              </a:ext>
            </a:extLst>
          </p:cNvPr>
          <p:cNvSpPr/>
          <p:nvPr/>
        </p:nvSpPr>
        <p:spPr>
          <a:xfrm>
            <a:off x="11189772" y="2031153"/>
            <a:ext cx="1026185" cy="1282732"/>
          </a:xfrm>
          <a:custGeom>
            <a:avLst/>
            <a:gdLst>
              <a:gd name="connsiteX0" fmla="*/ 341872 w 590237"/>
              <a:gd name="connsiteY0" fmla="*/ 739554 h 737797"/>
              <a:gd name="connsiteX1" fmla="*/ 303928 w 590237"/>
              <a:gd name="connsiteY1" fmla="*/ 710744 h 737797"/>
              <a:gd name="connsiteX2" fmla="*/ 309549 w 590237"/>
              <a:gd name="connsiteY2" fmla="*/ 634857 h 737797"/>
              <a:gd name="connsiteX3" fmla="*/ 325008 w 590237"/>
              <a:gd name="connsiteY3" fmla="*/ 612372 h 737797"/>
              <a:gd name="connsiteX4" fmla="*/ 293388 w 590237"/>
              <a:gd name="connsiteY4" fmla="*/ 590589 h 737797"/>
              <a:gd name="connsiteX5" fmla="*/ 170422 w 590237"/>
              <a:gd name="connsiteY5" fmla="*/ 591292 h 737797"/>
              <a:gd name="connsiteX6" fmla="*/ 150044 w 590237"/>
              <a:gd name="connsiteY6" fmla="*/ 570212 h 737797"/>
              <a:gd name="connsiteX7" fmla="*/ 150747 w 590237"/>
              <a:gd name="connsiteY7" fmla="*/ 457785 h 737797"/>
              <a:gd name="connsiteX8" fmla="*/ 140910 w 590237"/>
              <a:gd name="connsiteY8" fmla="*/ 424760 h 737797"/>
              <a:gd name="connsiteX9" fmla="*/ 108587 w 590237"/>
              <a:gd name="connsiteY9" fmla="*/ 424760 h 737797"/>
              <a:gd name="connsiteX10" fmla="*/ 18646 w 590237"/>
              <a:gd name="connsiteY10" fmla="*/ 424760 h 737797"/>
              <a:gd name="connsiteX11" fmla="*/ 49563 w 590237"/>
              <a:gd name="connsiteY11" fmla="*/ 290552 h 737797"/>
              <a:gd name="connsiteX12" fmla="*/ 102966 w 590237"/>
              <a:gd name="connsiteY12" fmla="*/ 306010 h 737797"/>
              <a:gd name="connsiteX13" fmla="*/ 128965 w 590237"/>
              <a:gd name="connsiteY13" fmla="*/ 323576 h 737797"/>
              <a:gd name="connsiteX14" fmla="*/ 150747 w 590237"/>
              <a:gd name="connsiteY14" fmla="*/ 285633 h 737797"/>
              <a:gd name="connsiteX15" fmla="*/ 150044 w 590237"/>
              <a:gd name="connsiteY15" fmla="*/ 173207 h 737797"/>
              <a:gd name="connsiteX16" fmla="*/ 177448 w 590237"/>
              <a:gd name="connsiteY16" fmla="*/ 147208 h 737797"/>
              <a:gd name="connsiteX17" fmla="*/ 289875 w 590237"/>
              <a:gd name="connsiteY17" fmla="*/ 147910 h 737797"/>
              <a:gd name="connsiteX18" fmla="*/ 320792 w 590237"/>
              <a:gd name="connsiteY18" fmla="*/ 134560 h 737797"/>
              <a:gd name="connsiteX19" fmla="*/ 318684 w 590237"/>
              <a:gd name="connsiteY19" fmla="*/ 109967 h 737797"/>
              <a:gd name="connsiteX20" fmla="*/ 291280 w 590237"/>
              <a:gd name="connsiteY20" fmla="*/ 50943 h 737797"/>
              <a:gd name="connsiteX21" fmla="*/ 362249 w 590237"/>
              <a:gd name="connsiteY21" fmla="*/ 351 h 737797"/>
              <a:gd name="connsiteX22" fmla="*/ 439542 w 590237"/>
              <a:gd name="connsiteY22" fmla="*/ 31268 h 737797"/>
              <a:gd name="connsiteX23" fmla="*/ 433218 w 590237"/>
              <a:gd name="connsiteY23" fmla="*/ 103643 h 737797"/>
              <a:gd name="connsiteX24" fmla="*/ 416354 w 590237"/>
              <a:gd name="connsiteY24" fmla="*/ 127533 h 737797"/>
              <a:gd name="connsiteX25" fmla="*/ 451487 w 590237"/>
              <a:gd name="connsiteY25" fmla="*/ 148613 h 737797"/>
              <a:gd name="connsiteX26" fmla="*/ 571643 w 590237"/>
              <a:gd name="connsiteY26" fmla="*/ 147910 h 737797"/>
              <a:gd name="connsiteX27" fmla="*/ 592723 w 590237"/>
              <a:gd name="connsiteY27" fmla="*/ 169693 h 737797"/>
              <a:gd name="connsiteX28" fmla="*/ 592723 w 590237"/>
              <a:gd name="connsiteY28" fmla="*/ 569509 h 737797"/>
              <a:gd name="connsiteX29" fmla="*/ 570940 w 590237"/>
              <a:gd name="connsiteY29" fmla="*/ 592697 h 737797"/>
              <a:gd name="connsiteX30" fmla="*/ 455703 w 590237"/>
              <a:gd name="connsiteY30" fmla="*/ 591994 h 737797"/>
              <a:gd name="connsiteX31" fmla="*/ 421975 w 590237"/>
              <a:gd name="connsiteY31" fmla="*/ 605345 h 737797"/>
              <a:gd name="connsiteX32" fmla="*/ 424083 w 590237"/>
              <a:gd name="connsiteY32" fmla="*/ 629938 h 737797"/>
              <a:gd name="connsiteX33" fmla="*/ 407220 w 590237"/>
              <a:gd name="connsiteY33" fmla="*/ 735338 h 737797"/>
              <a:gd name="connsiteX34" fmla="*/ 398085 w 590237"/>
              <a:gd name="connsiteY34" fmla="*/ 740256 h 737797"/>
              <a:gd name="connsiteX35" fmla="*/ 341872 w 590237"/>
              <a:gd name="connsiteY35" fmla="*/ 73955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341872" y="739554"/>
                </a:moveTo>
                <a:cubicBezTo>
                  <a:pt x="328521" y="731121"/>
                  <a:pt x="314468" y="723392"/>
                  <a:pt x="303928" y="710744"/>
                </a:cubicBezTo>
                <a:cubicBezTo>
                  <a:pt x="280037" y="681935"/>
                  <a:pt x="281443" y="660153"/>
                  <a:pt x="309549" y="634857"/>
                </a:cubicBezTo>
                <a:cubicBezTo>
                  <a:pt x="316576" y="628533"/>
                  <a:pt x="330629" y="625722"/>
                  <a:pt x="325008" y="612372"/>
                </a:cubicBezTo>
                <a:cubicBezTo>
                  <a:pt x="319387" y="599724"/>
                  <a:pt x="309549" y="590589"/>
                  <a:pt x="293388" y="590589"/>
                </a:cubicBezTo>
                <a:cubicBezTo>
                  <a:pt x="252633" y="590589"/>
                  <a:pt x="211176" y="589886"/>
                  <a:pt x="170422" y="591292"/>
                </a:cubicBezTo>
                <a:cubicBezTo>
                  <a:pt x="152855" y="591994"/>
                  <a:pt x="149342" y="586373"/>
                  <a:pt x="150044" y="570212"/>
                </a:cubicBezTo>
                <a:cubicBezTo>
                  <a:pt x="151450" y="532971"/>
                  <a:pt x="150044" y="495729"/>
                  <a:pt x="150747" y="457785"/>
                </a:cubicBezTo>
                <a:cubicBezTo>
                  <a:pt x="150747" y="445840"/>
                  <a:pt x="149342" y="434598"/>
                  <a:pt x="140910" y="424760"/>
                </a:cubicBezTo>
                <a:cubicBezTo>
                  <a:pt x="130370" y="412815"/>
                  <a:pt x="121938" y="408599"/>
                  <a:pt x="108587" y="424760"/>
                </a:cubicBezTo>
                <a:cubicBezTo>
                  <a:pt x="77670" y="462001"/>
                  <a:pt x="50266" y="461299"/>
                  <a:pt x="18646" y="424760"/>
                </a:cubicBezTo>
                <a:cubicBezTo>
                  <a:pt x="-16487" y="384006"/>
                  <a:pt x="377" y="311631"/>
                  <a:pt x="49563" y="290552"/>
                </a:cubicBezTo>
                <a:cubicBezTo>
                  <a:pt x="72049" y="280714"/>
                  <a:pt x="87507" y="291254"/>
                  <a:pt x="102966" y="306010"/>
                </a:cubicBezTo>
                <a:cubicBezTo>
                  <a:pt x="110695" y="313036"/>
                  <a:pt x="112803" y="331306"/>
                  <a:pt x="128965" y="323576"/>
                </a:cubicBezTo>
                <a:cubicBezTo>
                  <a:pt x="143721" y="316550"/>
                  <a:pt x="150747" y="303199"/>
                  <a:pt x="150747" y="285633"/>
                </a:cubicBezTo>
                <a:cubicBezTo>
                  <a:pt x="150044" y="248392"/>
                  <a:pt x="152152" y="210448"/>
                  <a:pt x="150044" y="173207"/>
                </a:cubicBezTo>
                <a:cubicBezTo>
                  <a:pt x="148639" y="150721"/>
                  <a:pt x="157071" y="146505"/>
                  <a:pt x="177448" y="147208"/>
                </a:cubicBezTo>
                <a:cubicBezTo>
                  <a:pt x="214690" y="148613"/>
                  <a:pt x="251931" y="147208"/>
                  <a:pt x="289875" y="147910"/>
                </a:cubicBezTo>
                <a:cubicBezTo>
                  <a:pt x="303225" y="147910"/>
                  <a:pt x="312360" y="143695"/>
                  <a:pt x="320792" y="134560"/>
                </a:cubicBezTo>
                <a:cubicBezTo>
                  <a:pt x="329224" y="125425"/>
                  <a:pt x="329224" y="117696"/>
                  <a:pt x="318684" y="109967"/>
                </a:cubicBezTo>
                <a:cubicBezTo>
                  <a:pt x="299009" y="95211"/>
                  <a:pt x="281443" y="79049"/>
                  <a:pt x="291280" y="50943"/>
                </a:cubicBezTo>
                <a:cubicBezTo>
                  <a:pt x="301820" y="21431"/>
                  <a:pt x="330629" y="1756"/>
                  <a:pt x="362249" y="351"/>
                </a:cubicBezTo>
                <a:cubicBezTo>
                  <a:pt x="393166" y="-1757"/>
                  <a:pt x="419867" y="5270"/>
                  <a:pt x="439542" y="31268"/>
                </a:cubicBezTo>
                <a:cubicBezTo>
                  <a:pt x="459919" y="57969"/>
                  <a:pt x="457811" y="80455"/>
                  <a:pt x="433218" y="103643"/>
                </a:cubicBezTo>
                <a:cubicBezTo>
                  <a:pt x="426191" y="109967"/>
                  <a:pt x="409327" y="112777"/>
                  <a:pt x="416354" y="127533"/>
                </a:cubicBezTo>
                <a:cubicBezTo>
                  <a:pt x="422678" y="141587"/>
                  <a:pt x="434623" y="149316"/>
                  <a:pt x="451487" y="148613"/>
                </a:cubicBezTo>
                <a:cubicBezTo>
                  <a:pt x="491539" y="147910"/>
                  <a:pt x="531591" y="149316"/>
                  <a:pt x="571643" y="147910"/>
                </a:cubicBezTo>
                <a:cubicBezTo>
                  <a:pt x="589209" y="147208"/>
                  <a:pt x="592723" y="153532"/>
                  <a:pt x="592723" y="169693"/>
                </a:cubicBezTo>
                <a:cubicBezTo>
                  <a:pt x="592020" y="303199"/>
                  <a:pt x="592020" y="436003"/>
                  <a:pt x="592723" y="569509"/>
                </a:cubicBezTo>
                <a:cubicBezTo>
                  <a:pt x="592723" y="586373"/>
                  <a:pt x="589912" y="593400"/>
                  <a:pt x="570940" y="592697"/>
                </a:cubicBezTo>
                <a:cubicBezTo>
                  <a:pt x="532996" y="591292"/>
                  <a:pt x="494350" y="592697"/>
                  <a:pt x="455703" y="591994"/>
                </a:cubicBezTo>
                <a:cubicBezTo>
                  <a:pt x="442353" y="591994"/>
                  <a:pt x="431110" y="594805"/>
                  <a:pt x="421975" y="605345"/>
                </a:cubicBezTo>
                <a:cubicBezTo>
                  <a:pt x="414246" y="614479"/>
                  <a:pt x="413543" y="620804"/>
                  <a:pt x="424083" y="629938"/>
                </a:cubicBezTo>
                <a:cubicBezTo>
                  <a:pt x="467649" y="669287"/>
                  <a:pt x="460622" y="708637"/>
                  <a:pt x="407220" y="735338"/>
                </a:cubicBezTo>
                <a:cubicBezTo>
                  <a:pt x="404409" y="736743"/>
                  <a:pt x="401598" y="738851"/>
                  <a:pt x="398085" y="740256"/>
                </a:cubicBezTo>
                <a:cubicBezTo>
                  <a:pt x="378410" y="739554"/>
                  <a:pt x="360141" y="739554"/>
                  <a:pt x="341872" y="73955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CE146B7-4F42-4EA6-A9C7-80CA99E76195}"/>
              </a:ext>
            </a:extLst>
          </p:cNvPr>
          <p:cNvSpPr/>
          <p:nvPr/>
        </p:nvSpPr>
        <p:spPr>
          <a:xfrm>
            <a:off x="1252934" y="-8368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B64A3F-0229-45A6-BD06-ECF183D56C3F}"/>
              </a:ext>
            </a:extLst>
          </p:cNvPr>
          <p:cNvSpPr/>
          <p:nvPr/>
        </p:nvSpPr>
        <p:spPr>
          <a:xfrm>
            <a:off x="500852" y="490136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75593E-7CC0-4CA6-8BAA-BA9BB5ED1977}"/>
              </a:ext>
            </a:extLst>
          </p:cNvPr>
          <p:cNvSpPr/>
          <p:nvPr/>
        </p:nvSpPr>
        <p:spPr>
          <a:xfrm>
            <a:off x="11198565" y="5820543"/>
            <a:ext cx="1026185" cy="1026186"/>
          </a:xfrm>
          <a:custGeom>
            <a:avLst/>
            <a:gdLst>
              <a:gd name="connsiteX0" fmla="*/ 592633 w 590237"/>
              <a:gd name="connsiteY0" fmla="*/ 370707 h 590237"/>
              <a:gd name="connsiteX1" fmla="*/ 592633 w 590237"/>
              <a:gd name="connsiteY1" fmla="*/ 570966 h 590237"/>
              <a:gd name="connsiteX2" fmla="*/ 573661 w 590237"/>
              <a:gd name="connsiteY2" fmla="*/ 591344 h 590237"/>
              <a:gd name="connsiteX3" fmla="*/ 168224 w 590237"/>
              <a:gd name="connsiteY3" fmla="*/ 591344 h 590237"/>
              <a:gd name="connsiteX4" fmla="*/ 148550 w 590237"/>
              <a:gd name="connsiteY4" fmla="*/ 571669 h 590237"/>
              <a:gd name="connsiteX5" fmla="*/ 149253 w 590237"/>
              <a:gd name="connsiteY5" fmla="*/ 453621 h 590237"/>
              <a:gd name="connsiteX6" fmla="*/ 138713 w 590237"/>
              <a:gd name="connsiteY6" fmla="*/ 424110 h 590237"/>
              <a:gd name="connsiteX7" fmla="*/ 109903 w 590237"/>
              <a:gd name="connsiteY7" fmla="*/ 424110 h 590237"/>
              <a:gd name="connsiteX8" fmla="*/ 50177 w 590237"/>
              <a:gd name="connsiteY8" fmla="*/ 450108 h 590237"/>
              <a:gd name="connsiteX9" fmla="*/ 288 w 590237"/>
              <a:gd name="connsiteY9" fmla="*/ 381247 h 590237"/>
              <a:gd name="connsiteX10" fmla="*/ 38934 w 590237"/>
              <a:gd name="connsiteY10" fmla="*/ 296927 h 590237"/>
              <a:gd name="connsiteX11" fmla="*/ 103579 w 590237"/>
              <a:gd name="connsiteY11" fmla="*/ 309575 h 590237"/>
              <a:gd name="connsiteX12" fmla="*/ 128173 w 590237"/>
              <a:gd name="connsiteY12" fmla="*/ 325034 h 590237"/>
              <a:gd name="connsiteX13" fmla="*/ 148550 w 590237"/>
              <a:gd name="connsiteY13" fmla="*/ 292008 h 590237"/>
              <a:gd name="connsiteX14" fmla="*/ 147847 w 590237"/>
              <a:gd name="connsiteY14" fmla="*/ 171853 h 590237"/>
              <a:gd name="connsiteX15" fmla="*/ 168224 w 590237"/>
              <a:gd name="connsiteY15" fmla="*/ 150071 h 590237"/>
              <a:gd name="connsiteX16" fmla="*/ 280650 w 590237"/>
              <a:gd name="connsiteY16" fmla="*/ 150773 h 590237"/>
              <a:gd name="connsiteX17" fmla="*/ 307352 w 590237"/>
              <a:gd name="connsiteY17" fmla="*/ 145854 h 590237"/>
              <a:gd name="connsiteX18" fmla="*/ 312270 w 590237"/>
              <a:gd name="connsiteY18" fmla="*/ 107911 h 590237"/>
              <a:gd name="connsiteX19" fmla="*/ 287677 w 590237"/>
              <a:gd name="connsiteY19" fmla="*/ 59427 h 590237"/>
              <a:gd name="connsiteX20" fmla="*/ 337566 w 590237"/>
              <a:gd name="connsiteY20" fmla="*/ 5322 h 590237"/>
              <a:gd name="connsiteX21" fmla="*/ 438750 w 590237"/>
              <a:gd name="connsiteY21" fmla="*/ 33428 h 590237"/>
              <a:gd name="connsiteX22" fmla="*/ 431723 w 590237"/>
              <a:gd name="connsiteY22" fmla="*/ 105100 h 590237"/>
              <a:gd name="connsiteX23" fmla="*/ 416265 w 590237"/>
              <a:gd name="connsiteY23" fmla="*/ 129693 h 590237"/>
              <a:gd name="connsiteX24" fmla="*/ 451398 w 590237"/>
              <a:gd name="connsiteY24" fmla="*/ 150773 h 590237"/>
              <a:gd name="connsiteX25" fmla="*/ 566635 w 590237"/>
              <a:gd name="connsiteY25" fmla="*/ 150071 h 590237"/>
              <a:gd name="connsiteX26" fmla="*/ 592633 w 590237"/>
              <a:gd name="connsiteY26" fmla="*/ 174664 h 590237"/>
              <a:gd name="connsiteX27" fmla="*/ 592633 w 590237"/>
              <a:gd name="connsiteY27" fmla="*/ 37070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0237" h="590237">
                <a:moveTo>
                  <a:pt x="592633" y="370707"/>
                </a:moveTo>
                <a:cubicBezTo>
                  <a:pt x="592633" y="437460"/>
                  <a:pt x="591931" y="504213"/>
                  <a:pt x="592633" y="570966"/>
                </a:cubicBezTo>
                <a:cubicBezTo>
                  <a:pt x="592633" y="585722"/>
                  <a:pt x="589823" y="591344"/>
                  <a:pt x="573661" y="591344"/>
                </a:cubicBezTo>
                <a:cubicBezTo>
                  <a:pt x="438750" y="590641"/>
                  <a:pt x="303136" y="590641"/>
                  <a:pt x="168224" y="591344"/>
                </a:cubicBezTo>
                <a:cubicBezTo>
                  <a:pt x="152063" y="591344"/>
                  <a:pt x="148550" y="586425"/>
                  <a:pt x="148550" y="571669"/>
                </a:cubicBezTo>
                <a:cubicBezTo>
                  <a:pt x="149253" y="532320"/>
                  <a:pt x="148550" y="492971"/>
                  <a:pt x="149253" y="453621"/>
                </a:cubicBezTo>
                <a:cubicBezTo>
                  <a:pt x="149253" y="442379"/>
                  <a:pt x="147144" y="432541"/>
                  <a:pt x="138713" y="424110"/>
                </a:cubicBezTo>
                <a:cubicBezTo>
                  <a:pt x="128875" y="414272"/>
                  <a:pt x="120443" y="409353"/>
                  <a:pt x="109903" y="424110"/>
                </a:cubicBezTo>
                <a:cubicBezTo>
                  <a:pt x="95147" y="444487"/>
                  <a:pt x="77581" y="461351"/>
                  <a:pt x="50177" y="450108"/>
                </a:cubicBezTo>
                <a:cubicBezTo>
                  <a:pt x="20665" y="437460"/>
                  <a:pt x="2396" y="415678"/>
                  <a:pt x="288" y="381247"/>
                </a:cubicBezTo>
                <a:cubicBezTo>
                  <a:pt x="-1820" y="345411"/>
                  <a:pt x="7314" y="316602"/>
                  <a:pt x="38934" y="296927"/>
                </a:cubicBezTo>
                <a:cubicBezTo>
                  <a:pt x="63528" y="281468"/>
                  <a:pt x="81797" y="285685"/>
                  <a:pt x="103579" y="309575"/>
                </a:cubicBezTo>
                <a:cubicBezTo>
                  <a:pt x="109903" y="316602"/>
                  <a:pt x="113416" y="332763"/>
                  <a:pt x="128173" y="325034"/>
                </a:cubicBezTo>
                <a:cubicBezTo>
                  <a:pt x="140821" y="318710"/>
                  <a:pt x="148550" y="308170"/>
                  <a:pt x="148550" y="292008"/>
                </a:cubicBezTo>
                <a:cubicBezTo>
                  <a:pt x="147847" y="251957"/>
                  <a:pt x="149253" y="211905"/>
                  <a:pt x="147847" y="171853"/>
                </a:cubicBezTo>
                <a:cubicBezTo>
                  <a:pt x="147144" y="155692"/>
                  <a:pt x="150658" y="149368"/>
                  <a:pt x="168224" y="150071"/>
                </a:cubicBezTo>
                <a:cubicBezTo>
                  <a:pt x="205466" y="151476"/>
                  <a:pt x="243409" y="150773"/>
                  <a:pt x="280650" y="150773"/>
                </a:cubicBezTo>
                <a:cubicBezTo>
                  <a:pt x="289785" y="150773"/>
                  <a:pt x="298920" y="150773"/>
                  <a:pt x="307352" y="145854"/>
                </a:cubicBezTo>
                <a:cubicBezTo>
                  <a:pt x="327729" y="135314"/>
                  <a:pt x="329134" y="122667"/>
                  <a:pt x="312270" y="107911"/>
                </a:cubicBezTo>
                <a:cubicBezTo>
                  <a:pt x="297515" y="95263"/>
                  <a:pt x="282056" y="81209"/>
                  <a:pt x="287677" y="59427"/>
                </a:cubicBezTo>
                <a:cubicBezTo>
                  <a:pt x="294704" y="33428"/>
                  <a:pt x="312270" y="13754"/>
                  <a:pt x="337566" y="5322"/>
                </a:cubicBezTo>
                <a:cubicBezTo>
                  <a:pt x="374808" y="-8029"/>
                  <a:pt x="416265" y="4619"/>
                  <a:pt x="438750" y="33428"/>
                </a:cubicBezTo>
                <a:cubicBezTo>
                  <a:pt x="459830" y="60129"/>
                  <a:pt x="457019" y="81209"/>
                  <a:pt x="431723" y="105100"/>
                </a:cubicBezTo>
                <a:cubicBezTo>
                  <a:pt x="424697" y="111424"/>
                  <a:pt x="409238" y="114235"/>
                  <a:pt x="416265" y="129693"/>
                </a:cubicBezTo>
                <a:cubicBezTo>
                  <a:pt x="423292" y="143747"/>
                  <a:pt x="435939" y="150773"/>
                  <a:pt x="451398" y="150773"/>
                </a:cubicBezTo>
                <a:cubicBezTo>
                  <a:pt x="490045" y="150773"/>
                  <a:pt x="527988" y="152179"/>
                  <a:pt x="566635" y="150071"/>
                </a:cubicBezTo>
                <a:cubicBezTo>
                  <a:pt x="586309" y="149368"/>
                  <a:pt x="593336" y="152881"/>
                  <a:pt x="592633" y="174664"/>
                </a:cubicBezTo>
                <a:cubicBezTo>
                  <a:pt x="591931" y="239309"/>
                  <a:pt x="592633" y="305359"/>
                  <a:pt x="592633" y="37070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F06D3F-71DB-4BCD-9E1C-2E54EB4BCD2C}"/>
              </a:ext>
            </a:extLst>
          </p:cNvPr>
          <p:cNvSpPr/>
          <p:nvPr/>
        </p:nvSpPr>
        <p:spPr>
          <a:xfrm>
            <a:off x="11189772" y="1260583"/>
            <a:ext cx="1026185" cy="1026186"/>
          </a:xfrm>
          <a:custGeom>
            <a:avLst/>
            <a:gdLst>
              <a:gd name="connsiteX0" fmla="*/ 511508 w 590237"/>
              <a:gd name="connsiteY0" fmla="*/ 592383 h 590237"/>
              <a:gd name="connsiteX1" fmla="*/ 451079 w 590237"/>
              <a:gd name="connsiteY1" fmla="*/ 592383 h 590237"/>
              <a:gd name="connsiteX2" fmla="*/ 411027 w 590237"/>
              <a:gd name="connsiteY2" fmla="*/ 572006 h 590237"/>
              <a:gd name="connsiteX3" fmla="*/ 414541 w 590237"/>
              <a:gd name="connsiteY3" fmla="*/ 532656 h 590237"/>
              <a:gd name="connsiteX4" fmla="*/ 438431 w 590237"/>
              <a:gd name="connsiteY4" fmla="*/ 483470 h 590237"/>
              <a:gd name="connsiteX5" fmla="*/ 378705 w 590237"/>
              <a:gd name="connsiteY5" fmla="*/ 443418 h 590237"/>
              <a:gd name="connsiteX6" fmla="*/ 311249 w 590237"/>
              <a:gd name="connsiteY6" fmla="*/ 470822 h 590237"/>
              <a:gd name="connsiteX7" fmla="*/ 318978 w 590237"/>
              <a:gd name="connsiteY7" fmla="*/ 525630 h 590237"/>
              <a:gd name="connsiteX8" fmla="*/ 339356 w 590237"/>
              <a:gd name="connsiteY8" fmla="*/ 559358 h 590237"/>
              <a:gd name="connsiteX9" fmla="*/ 295791 w 590237"/>
              <a:gd name="connsiteY9" fmla="*/ 591680 h 590237"/>
              <a:gd name="connsiteX10" fmla="*/ 164392 w 590237"/>
              <a:gd name="connsiteY10" fmla="*/ 592383 h 590237"/>
              <a:gd name="connsiteX11" fmla="*/ 149636 w 590237"/>
              <a:gd name="connsiteY11" fmla="*/ 573411 h 590237"/>
              <a:gd name="connsiteX12" fmla="*/ 149636 w 590237"/>
              <a:gd name="connsiteY12" fmla="*/ 456066 h 590237"/>
              <a:gd name="connsiteX13" fmla="*/ 140502 w 590237"/>
              <a:gd name="connsiteY13" fmla="*/ 425852 h 590237"/>
              <a:gd name="connsiteX14" fmla="*/ 110287 w 590237"/>
              <a:gd name="connsiteY14" fmla="*/ 425149 h 590237"/>
              <a:gd name="connsiteX15" fmla="*/ 55480 w 590237"/>
              <a:gd name="connsiteY15" fmla="*/ 451147 h 590237"/>
              <a:gd name="connsiteX16" fmla="*/ 2077 w 590237"/>
              <a:gd name="connsiteY16" fmla="*/ 390718 h 590237"/>
              <a:gd name="connsiteX17" fmla="*/ 40724 w 590237"/>
              <a:gd name="connsiteY17" fmla="*/ 296561 h 590237"/>
              <a:gd name="connsiteX18" fmla="*/ 104666 w 590237"/>
              <a:gd name="connsiteY18" fmla="*/ 309912 h 590237"/>
              <a:gd name="connsiteX19" fmla="*/ 126449 w 590237"/>
              <a:gd name="connsiteY19" fmla="*/ 325370 h 590237"/>
              <a:gd name="connsiteX20" fmla="*/ 148231 w 590237"/>
              <a:gd name="connsiteY20" fmla="*/ 293750 h 590237"/>
              <a:gd name="connsiteX21" fmla="*/ 147528 w 590237"/>
              <a:gd name="connsiteY21" fmla="*/ 178514 h 590237"/>
              <a:gd name="connsiteX22" fmla="*/ 179148 w 590237"/>
              <a:gd name="connsiteY22" fmla="*/ 148299 h 590237"/>
              <a:gd name="connsiteX23" fmla="*/ 285953 w 590237"/>
              <a:gd name="connsiteY23" fmla="*/ 149002 h 590237"/>
              <a:gd name="connsiteX24" fmla="*/ 314060 w 590237"/>
              <a:gd name="connsiteY24" fmla="*/ 140570 h 590237"/>
              <a:gd name="connsiteX25" fmla="*/ 315465 w 590237"/>
              <a:gd name="connsiteY25" fmla="*/ 108950 h 590237"/>
              <a:gd name="connsiteX26" fmla="*/ 318978 w 590237"/>
              <a:gd name="connsiteY26" fmla="*/ 15496 h 590237"/>
              <a:gd name="connsiteX27" fmla="*/ 449674 w 590237"/>
              <a:gd name="connsiteY27" fmla="*/ 48521 h 590237"/>
              <a:gd name="connsiteX28" fmla="*/ 433513 w 590237"/>
              <a:gd name="connsiteY28" fmla="*/ 104031 h 590237"/>
              <a:gd name="connsiteX29" fmla="*/ 416649 w 590237"/>
              <a:gd name="connsiteY29" fmla="*/ 128624 h 590237"/>
              <a:gd name="connsiteX30" fmla="*/ 451782 w 590237"/>
              <a:gd name="connsiteY30" fmla="*/ 149704 h 590237"/>
              <a:gd name="connsiteX31" fmla="*/ 571938 w 590237"/>
              <a:gd name="connsiteY31" fmla="*/ 149002 h 590237"/>
              <a:gd name="connsiteX32" fmla="*/ 592315 w 590237"/>
              <a:gd name="connsiteY32" fmla="*/ 167974 h 590237"/>
              <a:gd name="connsiteX33" fmla="*/ 592315 w 590237"/>
              <a:gd name="connsiteY33" fmla="*/ 572708 h 590237"/>
              <a:gd name="connsiteX34" fmla="*/ 573343 w 590237"/>
              <a:gd name="connsiteY34" fmla="*/ 593086 h 590237"/>
              <a:gd name="connsiteX35" fmla="*/ 511508 w 590237"/>
              <a:gd name="connsiteY35" fmla="*/ 59238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511508" y="592383"/>
                </a:moveTo>
                <a:cubicBezTo>
                  <a:pt x="491131" y="592383"/>
                  <a:pt x="471457" y="592383"/>
                  <a:pt x="451079" y="592383"/>
                </a:cubicBezTo>
                <a:cubicBezTo>
                  <a:pt x="434215" y="592383"/>
                  <a:pt x="421567" y="584653"/>
                  <a:pt x="411027" y="572006"/>
                </a:cubicBezTo>
                <a:cubicBezTo>
                  <a:pt x="399785" y="557952"/>
                  <a:pt x="397677" y="545304"/>
                  <a:pt x="414541" y="532656"/>
                </a:cubicBezTo>
                <a:cubicBezTo>
                  <a:pt x="430702" y="520711"/>
                  <a:pt x="449674" y="508063"/>
                  <a:pt x="438431" y="483470"/>
                </a:cubicBezTo>
                <a:cubicBezTo>
                  <a:pt x="427189" y="458876"/>
                  <a:pt x="408217" y="443418"/>
                  <a:pt x="378705" y="443418"/>
                </a:cubicBezTo>
                <a:cubicBezTo>
                  <a:pt x="351301" y="442715"/>
                  <a:pt x="328816" y="447634"/>
                  <a:pt x="311249" y="470822"/>
                </a:cubicBezTo>
                <a:cubicBezTo>
                  <a:pt x="295791" y="491902"/>
                  <a:pt x="299304" y="508766"/>
                  <a:pt x="318978" y="525630"/>
                </a:cubicBezTo>
                <a:cubicBezTo>
                  <a:pt x="329518" y="534062"/>
                  <a:pt x="347085" y="541088"/>
                  <a:pt x="339356" y="559358"/>
                </a:cubicBezTo>
                <a:cubicBezTo>
                  <a:pt x="331626" y="577627"/>
                  <a:pt x="316871" y="590978"/>
                  <a:pt x="295791" y="591680"/>
                </a:cubicBezTo>
                <a:cubicBezTo>
                  <a:pt x="252225" y="592383"/>
                  <a:pt x="207958" y="590978"/>
                  <a:pt x="164392" y="592383"/>
                </a:cubicBezTo>
                <a:cubicBezTo>
                  <a:pt x="148231" y="593086"/>
                  <a:pt x="149636" y="583248"/>
                  <a:pt x="149636" y="573411"/>
                </a:cubicBezTo>
                <a:cubicBezTo>
                  <a:pt x="149636" y="534062"/>
                  <a:pt x="149636" y="494713"/>
                  <a:pt x="149636" y="456066"/>
                </a:cubicBezTo>
                <a:cubicBezTo>
                  <a:pt x="149636" y="444823"/>
                  <a:pt x="149636" y="434283"/>
                  <a:pt x="140502" y="425852"/>
                </a:cubicBezTo>
                <a:cubicBezTo>
                  <a:pt x="130665" y="416014"/>
                  <a:pt x="121530" y="409690"/>
                  <a:pt x="110287" y="425149"/>
                </a:cubicBezTo>
                <a:cubicBezTo>
                  <a:pt x="96937" y="443418"/>
                  <a:pt x="81478" y="460282"/>
                  <a:pt x="55480" y="451147"/>
                </a:cubicBezTo>
                <a:cubicBezTo>
                  <a:pt x="26670" y="441310"/>
                  <a:pt x="7698" y="421635"/>
                  <a:pt x="2077" y="390718"/>
                </a:cubicBezTo>
                <a:cubicBezTo>
                  <a:pt x="-5652" y="348559"/>
                  <a:pt x="8401" y="316236"/>
                  <a:pt x="40724" y="296561"/>
                </a:cubicBezTo>
                <a:cubicBezTo>
                  <a:pt x="66722" y="281103"/>
                  <a:pt x="80775" y="284616"/>
                  <a:pt x="104666" y="309912"/>
                </a:cubicBezTo>
                <a:cubicBezTo>
                  <a:pt x="110990" y="316236"/>
                  <a:pt x="113801" y="330992"/>
                  <a:pt x="126449" y="325370"/>
                </a:cubicBezTo>
                <a:cubicBezTo>
                  <a:pt x="139097" y="319749"/>
                  <a:pt x="148934" y="309912"/>
                  <a:pt x="148231" y="293750"/>
                </a:cubicBezTo>
                <a:cubicBezTo>
                  <a:pt x="148231" y="255104"/>
                  <a:pt x="150339" y="217160"/>
                  <a:pt x="147528" y="178514"/>
                </a:cubicBezTo>
                <a:cubicBezTo>
                  <a:pt x="145420" y="151813"/>
                  <a:pt x="155960" y="146894"/>
                  <a:pt x="179148" y="148299"/>
                </a:cubicBezTo>
                <a:cubicBezTo>
                  <a:pt x="214282" y="150407"/>
                  <a:pt x="250117" y="148299"/>
                  <a:pt x="285953" y="149002"/>
                </a:cubicBezTo>
                <a:cubicBezTo>
                  <a:pt x="296493" y="149002"/>
                  <a:pt x="305628" y="148299"/>
                  <a:pt x="314060" y="140570"/>
                </a:cubicBezTo>
                <a:cubicBezTo>
                  <a:pt x="325302" y="130030"/>
                  <a:pt x="331626" y="122301"/>
                  <a:pt x="315465" y="108950"/>
                </a:cubicBezTo>
                <a:cubicBezTo>
                  <a:pt x="277521" y="77330"/>
                  <a:pt x="279629" y="45008"/>
                  <a:pt x="318978" y="15496"/>
                </a:cubicBezTo>
                <a:cubicBezTo>
                  <a:pt x="359733" y="-15422"/>
                  <a:pt x="427891" y="2145"/>
                  <a:pt x="449674" y="48521"/>
                </a:cubicBezTo>
                <a:cubicBezTo>
                  <a:pt x="460214" y="72411"/>
                  <a:pt x="449674" y="87870"/>
                  <a:pt x="433513" y="104031"/>
                </a:cubicBezTo>
                <a:cubicBezTo>
                  <a:pt x="426486" y="111058"/>
                  <a:pt x="411027" y="114571"/>
                  <a:pt x="416649" y="128624"/>
                </a:cubicBezTo>
                <a:cubicBezTo>
                  <a:pt x="422973" y="142678"/>
                  <a:pt x="434918" y="150407"/>
                  <a:pt x="451782" y="149704"/>
                </a:cubicBezTo>
                <a:cubicBezTo>
                  <a:pt x="491834" y="149002"/>
                  <a:pt x="531886" y="149704"/>
                  <a:pt x="571938" y="149002"/>
                </a:cubicBezTo>
                <a:cubicBezTo>
                  <a:pt x="585991" y="149002"/>
                  <a:pt x="592315" y="151110"/>
                  <a:pt x="592315" y="167974"/>
                </a:cubicBezTo>
                <a:cubicBezTo>
                  <a:pt x="591612" y="302885"/>
                  <a:pt x="591612" y="437797"/>
                  <a:pt x="592315" y="572708"/>
                </a:cubicBezTo>
                <a:cubicBezTo>
                  <a:pt x="592315" y="587464"/>
                  <a:pt x="589504" y="593788"/>
                  <a:pt x="573343" y="593086"/>
                </a:cubicBezTo>
                <a:cubicBezTo>
                  <a:pt x="553668" y="591680"/>
                  <a:pt x="532588" y="592383"/>
                  <a:pt x="511508" y="59238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5CB24E8-E471-47E4-9D26-FE2FAE1858D3}"/>
              </a:ext>
            </a:extLst>
          </p:cNvPr>
          <p:cNvSpPr/>
          <p:nvPr/>
        </p:nvSpPr>
        <p:spPr>
          <a:xfrm>
            <a:off x="503393" y="5823022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8BE109-536C-4151-BF2D-A8CCC60CAA49}"/>
              </a:ext>
            </a:extLst>
          </p:cNvPr>
          <p:cNvSpPr/>
          <p:nvPr/>
        </p:nvSpPr>
        <p:spPr>
          <a:xfrm>
            <a:off x="2279759" y="-8368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F27EA-668B-4994-A728-8AF9A71228DA}"/>
              </a:ext>
            </a:extLst>
          </p:cNvPr>
          <p:cNvSpPr/>
          <p:nvPr/>
        </p:nvSpPr>
        <p:spPr>
          <a:xfrm>
            <a:off x="11189772" y="3061522"/>
            <a:ext cx="1026185" cy="1026186"/>
          </a:xfrm>
          <a:custGeom>
            <a:avLst/>
            <a:gdLst>
              <a:gd name="connsiteX0" fmla="*/ 592177 w 590237"/>
              <a:gd name="connsiteY0" fmla="*/ 219934 h 590237"/>
              <a:gd name="connsiteX1" fmla="*/ 592880 w 590237"/>
              <a:gd name="connsiteY1" fmla="*/ 417382 h 590237"/>
              <a:gd name="connsiteX2" fmla="*/ 569692 w 590237"/>
              <a:gd name="connsiteY2" fmla="*/ 441975 h 590237"/>
              <a:gd name="connsiteX3" fmla="*/ 457265 w 590237"/>
              <a:gd name="connsiteY3" fmla="*/ 441273 h 590237"/>
              <a:gd name="connsiteX4" fmla="*/ 424240 w 590237"/>
              <a:gd name="connsiteY4" fmla="*/ 452515 h 590237"/>
              <a:gd name="connsiteX5" fmla="*/ 424240 w 590237"/>
              <a:gd name="connsiteY5" fmla="*/ 481325 h 590237"/>
              <a:gd name="connsiteX6" fmla="*/ 451644 w 590237"/>
              <a:gd name="connsiteY6" fmla="*/ 535430 h 590237"/>
              <a:gd name="connsiteX7" fmla="*/ 386296 w 590237"/>
              <a:gd name="connsiteY7" fmla="*/ 589535 h 590237"/>
              <a:gd name="connsiteX8" fmla="*/ 301274 w 590237"/>
              <a:gd name="connsiteY8" fmla="*/ 558618 h 590237"/>
              <a:gd name="connsiteX9" fmla="*/ 306895 w 590237"/>
              <a:gd name="connsiteY9" fmla="*/ 489054 h 590237"/>
              <a:gd name="connsiteX10" fmla="*/ 323759 w 590237"/>
              <a:gd name="connsiteY10" fmla="*/ 463055 h 590237"/>
              <a:gd name="connsiteX11" fmla="*/ 288626 w 590237"/>
              <a:gd name="connsiteY11" fmla="*/ 441975 h 590237"/>
              <a:gd name="connsiteX12" fmla="*/ 170579 w 590237"/>
              <a:gd name="connsiteY12" fmla="*/ 442678 h 590237"/>
              <a:gd name="connsiteX13" fmla="*/ 148093 w 590237"/>
              <a:gd name="connsiteY13" fmla="*/ 420193 h 590237"/>
              <a:gd name="connsiteX14" fmla="*/ 148796 w 590237"/>
              <a:gd name="connsiteY14" fmla="*/ 304956 h 590237"/>
              <a:gd name="connsiteX15" fmla="*/ 136851 w 590237"/>
              <a:gd name="connsiteY15" fmla="*/ 273336 h 590237"/>
              <a:gd name="connsiteX16" fmla="*/ 110150 w 590237"/>
              <a:gd name="connsiteY16" fmla="*/ 274741 h 590237"/>
              <a:gd name="connsiteX17" fmla="*/ 50423 w 590237"/>
              <a:gd name="connsiteY17" fmla="*/ 300740 h 590237"/>
              <a:gd name="connsiteX18" fmla="*/ 534 w 590237"/>
              <a:gd name="connsiteY18" fmla="*/ 234690 h 590237"/>
              <a:gd name="connsiteX19" fmla="*/ 37072 w 590237"/>
              <a:gd name="connsiteY19" fmla="*/ 148964 h 590237"/>
              <a:gd name="connsiteX20" fmla="*/ 103826 w 590237"/>
              <a:gd name="connsiteY20" fmla="*/ 159504 h 590237"/>
              <a:gd name="connsiteX21" fmla="*/ 128419 w 590237"/>
              <a:gd name="connsiteY21" fmla="*/ 174963 h 590237"/>
              <a:gd name="connsiteX22" fmla="*/ 148796 w 590237"/>
              <a:gd name="connsiteY22" fmla="*/ 141938 h 590237"/>
              <a:gd name="connsiteX23" fmla="*/ 148093 w 590237"/>
              <a:gd name="connsiteY23" fmla="*/ 18972 h 590237"/>
              <a:gd name="connsiteX24" fmla="*/ 165660 w 590237"/>
              <a:gd name="connsiteY24" fmla="*/ 0 h 590237"/>
              <a:gd name="connsiteX25" fmla="*/ 291437 w 590237"/>
              <a:gd name="connsiteY25" fmla="*/ 0 h 590237"/>
              <a:gd name="connsiteX26" fmla="*/ 329381 w 590237"/>
              <a:gd name="connsiteY26" fmla="*/ 18269 h 590237"/>
              <a:gd name="connsiteX27" fmla="*/ 325867 w 590237"/>
              <a:gd name="connsiteY27" fmla="*/ 59726 h 590237"/>
              <a:gd name="connsiteX28" fmla="*/ 301274 w 590237"/>
              <a:gd name="connsiteY28" fmla="*/ 103994 h 590237"/>
              <a:gd name="connsiteX29" fmla="*/ 350461 w 590237"/>
              <a:gd name="connsiteY29" fmla="*/ 146857 h 590237"/>
              <a:gd name="connsiteX30" fmla="*/ 421430 w 590237"/>
              <a:gd name="connsiteY30" fmla="*/ 129993 h 590237"/>
              <a:gd name="connsiteX31" fmla="*/ 418619 w 590237"/>
              <a:gd name="connsiteY31" fmla="*/ 63942 h 590237"/>
              <a:gd name="connsiteX32" fmla="*/ 401052 w 590237"/>
              <a:gd name="connsiteY32" fmla="*/ 33728 h 590237"/>
              <a:gd name="connsiteX33" fmla="*/ 435483 w 590237"/>
              <a:gd name="connsiteY33" fmla="*/ 2108 h 590237"/>
              <a:gd name="connsiteX34" fmla="*/ 580232 w 590237"/>
              <a:gd name="connsiteY34" fmla="*/ 702 h 590237"/>
              <a:gd name="connsiteX35" fmla="*/ 590069 w 590237"/>
              <a:gd name="connsiteY35" fmla="*/ 21080 h 590237"/>
              <a:gd name="connsiteX36" fmla="*/ 592177 w 590237"/>
              <a:gd name="connsiteY36" fmla="*/ 219934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592177" y="219934"/>
                </a:moveTo>
                <a:cubicBezTo>
                  <a:pt x="592177" y="285984"/>
                  <a:pt x="591474" y="351332"/>
                  <a:pt x="592880" y="417382"/>
                </a:cubicBezTo>
                <a:cubicBezTo>
                  <a:pt x="592880" y="435652"/>
                  <a:pt x="590069" y="442678"/>
                  <a:pt x="569692" y="441975"/>
                </a:cubicBezTo>
                <a:cubicBezTo>
                  <a:pt x="532451" y="439867"/>
                  <a:pt x="494507" y="441975"/>
                  <a:pt x="457265" y="441273"/>
                </a:cubicBezTo>
                <a:cubicBezTo>
                  <a:pt x="444618" y="441273"/>
                  <a:pt x="433375" y="443381"/>
                  <a:pt x="424240" y="452515"/>
                </a:cubicBezTo>
                <a:cubicBezTo>
                  <a:pt x="415106" y="461650"/>
                  <a:pt x="410187" y="470785"/>
                  <a:pt x="424240" y="481325"/>
                </a:cubicBezTo>
                <a:cubicBezTo>
                  <a:pt x="441807" y="494675"/>
                  <a:pt x="460779" y="510134"/>
                  <a:pt x="451644" y="535430"/>
                </a:cubicBezTo>
                <a:cubicBezTo>
                  <a:pt x="441104" y="565644"/>
                  <a:pt x="420727" y="586021"/>
                  <a:pt x="386296" y="589535"/>
                </a:cubicBezTo>
                <a:cubicBezTo>
                  <a:pt x="352569" y="592346"/>
                  <a:pt x="323057" y="588129"/>
                  <a:pt x="301274" y="558618"/>
                </a:cubicBezTo>
                <a:cubicBezTo>
                  <a:pt x="281600" y="531916"/>
                  <a:pt x="283708" y="511539"/>
                  <a:pt x="306895" y="489054"/>
                </a:cubicBezTo>
                <a:cubicBezTo>
                  <a:pt x="313922" y="482027"/>
                  <a:pt x="332191" y="479919"/>
                  <a:pt x="323759" y="463055"/>
                </a:cubicBezTo>
                <a:cubicBezTo>
                  <a:pt x="316733" y="449002"/>
                  <a:pt x="304085" y="441975"/>
                  <a:pt x="288626" y="441975"/>
                </a:cubicBezTo>
                <a:cubicBezTo>
                  <a:pt x="249277" y="441975"/>
                  <a:pt x="209928" y="441273"/>
                  <a:pt x="170579" y="442678"/>
                </a:cubicBezTo>
                <a:cubicBezTo>
                  <a:pt x="152309" y="443381"/>
                  <a:pt x="147391" y="438462"/>
                  <a:pt x="148093" y="420193"/>
                </a:cubicBezTo>
                <a:cubicBezTo>
                  <a:pt x="149499" y="382249"/>
                  <a:pt x="148093" y="343602"/>
                  <a:pt x="148796" y="304956"/>
                </a:cubicBezTo>
                <a:cubicBezTo>
                  <a:pt x="148796" y="292308"/>
                  <a:pt x="146688" y="281768"/>
                  <a:pt x="136851" y="273336"/>
                </a:cubicBezTo>
                <a:cubicBezTo>
                  <a:pt x="127013" y="264904"/>
                  <a:pt x="119284" y="262094"/>
                  <a:pt x="110150" y="274741"/>
                </a:cubicBezTo>
                <a:cubicBezTo>
                  <a:pt x="96096" y="295119"/>
                  <a:pt x="77827" y="311983"/>
                  <a:pt x="50423" y="300740"/>
                </a:cubicBezTo>
                <a:cubicBezTo>
                  <a:pt x="22317" y="288795"/>
                  <a:pt x="3345" y="267715"/>
                  <a:pt x="534" y="234690"/>
                </a:cubicBezTo>
                <a:cubicBezTo>
                  <a:pt x="-2277" y="199556"/>
                  <a:pt x="5453" y="169342"/>
                  <a:pt x="37072" y="148964"/>
                </a:cubicBezTo>
                <a:cubicBezTo>
                  <a:pt x="63071" y="132101"/>
                  <a:pt x="81340" y="134911"/>
                  <a:pt x="103826" y="159504"/>
                </a:cubicBezTo>
                <a:cubicBezTo>
                  <a:pt x="110150" y="166531"/>
                  <a:pt x="113663" y="182693"/>
                  <a:pt x="128419" y="174963"/>
                </a:cubicBezTo>
                <a:cubicBezTo>
                  <a:pt x="141067" y="168639"/>
                  <a:pt x="148796" y="158099"/>
                  <a:pt x="148796" y="141938"/>
                </a:cubicBezTo>
                <a:cubicBezTo>
                  <a:pt x="148093" y="101183"/>
                  <a:pt x="149499" y="59726"/>
                  <a:pt x="148093" y="18972"/>
                </a:cubicBezTo>
                <a:cubicBezTo>
                  <a:pt x="148093" y="4918"/>
                  <a:pt x="150904" y="0"/>
                  <a:pt x="165660" y="0"/>
                </a:cubicBezTo>
                <a:cubicBezTo>
                  <a:pt x="207820" y="702"/>
                  <a:pt x="249980" y="702"/>
                  <a:pt x="291437" y="0"/>
                </a:cubicBezTo>
                <a:cubicBezTo>
                  <a:pt x="307598" y="0"/>
                  <a:pt x="319543" y="6324"/>
                  <a:pt x="329381" y="18269"/>
                </a:cubicBezTo>
                <a:cubicBezTo>
                  <a:pt x="342029" y="33728"/>
                  <a:pt x="343434" y="47078"/>
                  <a:pt x="325867" y="59726"/>
                </a:cubicBezTo>
                <a:cubicBezTo>
                  <a:pt x="311111" y="70266"/>
                  <a:pt x="294247" y="82211"/>
                  <a:pt x="301274" y="103994"/>
                </a:cubicBezTo>
                <a:cubicBezTo>
                  <a:pt x="309003" y="126480"/>
                  <a:pt x="325165" y="142641"/>
                  <a:pt x="350461" y="146857"/>
                </a:cubicBezTo>
                <a:cubicBezTo>
                  <a:pt x="376459" y="151073"/>
                  <a:pt x="401755" y="150370"/>
                  <a:pt x="421430" y="129993"/>
                </a:cubicBezTo>
                <a:cubicBezTo>
                  <a:pt x="446023" y="104697"/>
                  <a:pt x="445320" y="87130"/>
                  <a:pt x="418619" y="63942"/>
                </a:cubicBezTo>
                <a:cubicBezTo>
                  <a:pt x="409484" y="56213"/>
                  <a:pt x="394728" y="50591"/>
                  <a:pt x="401052" y="33728"/>
                </a:cubicBezTo>
                <a:cubicBezTo>
                  <a:pt x="407376" y="18269"/>
                  <a:pt x="417916" y="2810"/>
                  <a:pt x="435483" y="2108"/>
                </a:cubicBezTo>
                <a:cubicBezTo>
                  <a:pt x="483967" y="0"/>
                  <a:pt x="532451" y="702"/>
                  <a:pt x="580232" y="702"/>
                </a:cubicBezTo>
                <a:cubicBezTo>
                  <a:pt x="596393" y="702"/>
                  <a:pt x="589366" y="13350"/>
                  <a:pt x="590069" y="21080"/>
                </a:cubicBezTo>
                <a:cubicBezTo>
                  <a:pt x="592177" y="86428"/>
                  <a:pt x="592177" y="153181"/>
                  <a:pt x="592177" y="219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1E4D9E-933F-417D-9DE6-C30BB61C93B5}"/>
              </a:ext>
            </a:extLst>
          </p:cNvPr>
          <p:cNvSpPr/>
          <p:nvPr/>
        </p:nvSpPr>
        <p:spPr>
          <a:xfrm>
            <a:off x="1278125" y="6079568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436B-91A3-4EDF-91FB-2FD82E4F4266}"/>
              </a:ext>
            </a:extLst>
          </p:cNvPr>
          <p:cNvSpPr/>
          <p:nvPr/>
        </p:nvSpPr>
        <p:spPr>
          <a:xfrm>
            <a:off x="2019223" y="746850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E0C48E-7641-4B13-80FD-0764681BA343}"/>
              </a:ext>
            </a:extLst>
          </p:cNvPr>
          <p:cNvSpPr/>
          <p:nvPr/>
        </p:nvSpPr>
        <p:spPr>
          <a:xfrm>
            <a:off x="-8381" y="-8368"/>
            <a:ext cx="1026185" cy="769640"/>
          </a:xfrm>
          <a:custGeom>
            <a:avLst/>
            <a:gdLst>
              <a:gd name="connsiteX0" fmla="*/ 793 w 590237"/>
              <a:gd name="connsiteY0" fmla="*/ 221339 h 442678"/>
              <a:gd name="connsiteX1" fmla="*/ 90 w 590237"/>
              <a:gd name="connsiteY1" fmla="*/ 21080 h 442678"/>
              <a:gd name="connsiteX2" fmla="*/ 21873 w 590237"/>
              <a:gd name="connsiteY2" fmla="*/ 0 h 442678"/>
              <a:gd name="connsiteX3" fmla="*/ 424499 w 590237"/>
              <a:gd name="connsiteY3" fmla="*/ 0 h 442678"/>
              <a:gd name="connsiteX4" fmla="*/ 444174 w 590237"/>
              <a:gd name="connsiteY4" fmla="*/ 19675 h 442678"/>
              <a:gd name="connsiteX5" fmla="*/ 443471 w 590237"/>
              <a:gd name="connsiteY5" fmla="*/ 137722 h 442678"/>
              <a:gd name="connsiteX6" fmla="*/ 455416 w 590237"/>
              <a:gd name="connsiteY6" fmla="*/ 169342 h 442678"/>
              <a:gd name="connsiteX7" fmla="*/ 482118 w 590237"/>
              <a:gd name="connsiteY7" fmla="*/ 168639 h 442678"/>
              <a:gd name="connsiteX8" fmla="*/ 541142 w 590237"/>
              <a:gd name="connsiteY8" fmla="*/ 142641 h 442678"/>
              <a:gd name="connsiteX9" fmla="*/ 591030 w 590237"/>
              <a:gd name="connsiteY9" fmla="*/ 214313 h 442678"/>
              <a:gd name="connsiteX10" fmla="*/ 555195 w 590237"/>
              <a:gd name="connsiteY10" fmla="*/ 294416 h 442678"/>
              <a:gd name="connsiteX11" fmla="*/ 487739 w 590237"/>
              <a:gd name="connsiteY11" fmla="*/ 283876 h 442678"/>
              <a:gd name="connsiteX12" fmla="*/ 463848 w 590237"/>
              <a:gd name="connsiteY12" fmla="*/ 268418 h 442678"/>
              <a:gd name="connsiteX13" fmla="*/ 442769 w 590237"/>
              <a:gd name="connsiteY13" fmla="*/ 303551 h 442678"/>
              <a:gd name="connsiteX14" fmla="*/ 443471 w 590237"/>
              <a:gd name="connsiteY14" fmla="*/ 421598 h 442678"/>
              <a:gd name="connsiteX15" fmla="*/ 421689 w 590237"/>
              <a:gd name="connsiteY15" fmla="*/ 444786 h 442678"/>
              <a:gd name="connsiteX16" fmla="*/ 306452 w 590237"/>
              <a:gd name="connsiteY16" fmla="*/ 444786 h 442678"/>
              <a:gd name="connsiteX17" fmla="*/ 270616 w 590237"/>
              <a:gd name="connsiteY17" fmla="*/ 433544 h 442678"/>
              <a:gd name="connsiteX18" fmla="*/ 269210 w 590237"/>
              <a:gd name="connsiteY18" fmla="*/ 381547 h 442678"/>
              <a:gd name="connsiteX19" fmla="*/ 267103 w 590237"/>
              <a:gd name="connsiteY19" fmla="*/ 307767 h 442678"/>
              <a:gd name="connsiteX20" fmla="*/ 157487 w 590237"/>
              <a:gd name="connsiteY20" fmla="*/ 330252 h 442678"/>
              <a:gd name="connsiteX21" fmla="*/ 170135 w 590237"/>
              <a:gd name="connsiteY21" fmla="*/ 377331 h 442678"/>
              <a:gd name="connsiteX22" fmla="*/ 189810 w 590237"/>
              <a:gd name="connsiteY22" fmla="*/ 411761 h 442678"/>
              <a:gd name="connsiteX23" fmla="*/ 145542 w 590237"/>
              <a:gd name="connsiteY23" fmla="*/ 444084 h 442678"/>
              <a:gd name="connsiteX24" fmla="*/ 14144 w 590237"/>
              <a:gd name="connsiteY24" fmla="*/ 444786 h 442678"/>
              <a:gd name="connsiteX25" fmla="*/ 90 w 590237"/>
              <a:gd name="connsiteY25" fmla="*/ 425112 h 442678"/>
              <a:gd name="connsiteX26" fmla="*/ 793 w 590237"/>
              <a:gd name="connsiteY26" fmla="*/ 22133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0237" h="442678">
                <a:moveTo>
                  <a:pt x="793" y="221339"/>
                </a:moveTo>
                <a:cubicBezTo>
                  <a:pt x="793" y="154586"/>
                  <a:pt x="1495" y="87833"/>
                  <a:pt x="90" y="21080"/>
                </a:cubicBezTo>
                <a:cubicBezTo>
                  <a:pt x="90" y="4216"/>
                  <a:pt x="5009" y="0"/>
                  <a:pt x="21873" y="0"/>
                </a:cubicBezTo>
                <a:cubicBezTo>
                  <a:pt x="156082" y="703"/>
                  <a:pt x="290290" y="703"/>
                  <a:pt x="424499" y="0"/>
                </a:cubicBezTo>
                <a:cubicBezTo>
                  <a:pt x="439958" y="0"/>
                  <a:pt x="444876" y="4216"/>
                  <a:pt x="444174" y="19675"/>
                </a:cubicBezTo>
                <a:cubicBezTo>
                  <a:pt x="442769" y="59024"/>
                  <a:pt x="444174" y="98373"/>
                  <a:pt x="443471" y="137722"/>
                </a:cubicBezTo>
                <a:cubicBezTo>
                  <a:pt x="443471" y="150370"/>
                  <a:pt x="446282" y="160910"/>
                  <a:pt x="455416" y="169342"/>
                </a:cubicBezTo>
                <a:cubicBezTo>
                  <a:pt x="465254" y="178477"/>
                  <a:pt x="472983" y="180585"/>
                  <a:pt x="482118" y="168639"/>
                </a:cubicBezTo>
                <a:cubicBezTo>
                  <a:pt x="496874" y="149667"/>
                  <a:pt x="513035" y="131398"/>
                  <a:pt x="541142" y="142641"/>
                </a:cubicBezTo>
                <a:cubicBezTo>
                  <a:pt x="571356" y="154586"/>
                  <a:pt x="588923" y="181287"/>
                  <a:pt x="591030" y="214313"/>
                </a:cubicBezTo>
                <a:cubicBezTo>
                  <a:pt x="593139" y="248040"/>
                  <a:pt x="584707" y="275444"/>
                  <a:pt x="555195" y="294416"/>
                </a:cubicBezTo>
                <a:cubicBezTo>
                  <a:pt x="529899" y="311280"/>
                  <a:pt x="510224" y="307767"/>
                  <a:pt x="487739" y="283876"/>
                </a:cubicBezTo>
                <a:cubicBezTo>
                  <a:pt x="481415" y="276850"/>
                  <a:pt x="478604" y="260688"/>
                  <a:pt x="463848" y="268418"/>
                </a:cubicBezTo>
                <a:cubicBezTo>
                  <a:pt x="449795" y="275444"/>
                  <a:pt x="442066" y="286687"/>
                  <a:pt x="442769" y="303551"/>
                </a:cubicBezTo>
                <a:cubicBezTo>
                  <a:pt x="443471" y="342900"/>
                  <a:pt x="442066" y="382249"/>
                  <a:pt x="443471" y="421598"/>
                </a:cubicBezTo>
                <a:cubicBezTo>
                  <a:pt x="444174" y="438462"/>
                  <a:pt x="440660" y="445489"/>
                  <a:pt x="421689" y="444786"/>
                </a:cubicBezTo>
                <a:cubicBezTo>
                  <a:pt x="383745" y="443381"/>
                  <a:pt x="345098" y="444084"/>
                  <a:pt x="306452" y="444786"/>
                </a:cubicBezTo>
                <a:cubicBezTo>
                  <a:pt x="293101" y="444786"/>
                  <a:pt x="281156" y="441976"/>
                  <a:pt x="270616" y="433544"/>
                </a:cubicBezTo>
                <a:cubicBezTo>
                  <a:pt x="248131" y="415274"/>
                  <a:pt x="247428" y="400518"/>
                  <a:pt x="269210" y="381547"/>
                </a:cubicBezTo>
                <a:cubicBezTo>
                  <a:pt x="298722" y="355548"/>
                  <a:pt x="298020" y="332360"/>
                  <a:pt x="267103" y="307767"/>
                </a:cubicBezTo>
                <a:cubicBezTo>
                  <a:pt x="234077" y="281768"/>
                  <a:pt x="177864" y="293714"/>
                  <a:pt x="157487" y="330252"/>
                </a:cubicBezTo>
                <a:cubicBezTo>
                  <a:pt x="146244" y="350629"/>
                  <a:pt x="155379" y="363980"/>
                  <a:pt x="170135" y="377331"/>
                </a:cubicBezTo>
                <a:cubicBezTo>
                  <a:pt x="180675" y="386465"/>
                  <a:pt x="198241" y="392789"/>
                  <a:pt x="189810" y="411761"/>
                </a:cubicBezTo>
                <a:cubicBezTo>
                  <a:pt x="181377" y="430030"/>
                  <a:pt x="167324" y="443381"/>
                  <a:pt x="145542" y="444084"/>
                </a:cubicBezTo>
                <a:cubicBezTo>
                  <a:pt x="101977" y="444786"/>
                  <a:pt x="57709" y="444084"/>
                  <a:pt x="14144" y="444786"/>
                </a:cubicBezTo>
                <a:cubicBezTo>
                  <a:pt x="-2018" y="444786"/>
                  <a:pt x="90" y="434949"/>
                  <a:pt x="90" y="425112"/>
                </a:cubicBezTo>
                <a:cubicBezTo>
                  <a:pt x="793" y="356251"/>
                  <a:pt x="793" y="288795"/>
                  <a:pt x="793" y="22133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EBA70F-6B9F-45F7-A1E9-3A6BB164C585}"/>
              </a:ext>
            </a:extLst>
          </p:cNvPr>
          <p:cNvSpPr/>
          <p:nvPr/>
        </p:nvSpPr>
        <p:spPr>
          <a:xfrm>
            <a:off x="11446318" y="-19638"/>
            <a:ext cx="769640" cy="1026186"/>
          </a:xfrm>
          <a:custGeom>
            <a:avLst/>
            <a:gdLst>
              <a:gd name="connsiteX0" fmla="*/ 220672 w 442678"/>
              <a:gd name="connsiteY0" fmla="*/ 1219 h 590237"/>
              <a:gd name="connsiteX1" fmla="*/ 420228 w 442678"/>
              <a:gd name="connsiteY1" fmla="*/ 516 h 590237"/>
              <a:gd name="connsiteX2" fmla="*/ 443416 w 442678"/>
              <a:gd name="connsiteY2" fmla="*/ 23002 h 590237"/>
              <a:gd name="connsiteX3" fmla="*/ 443416 w 442678"/>
              <a:gd name="connsiteY3" fmla="*/ 420007 h 590237"/>
              <a:gd name="connsiteX4" fmla="*/ 419526 w 442678"/>
              <a:gd name="connsiteY4" fmla="*/ 443897 h 590237"/>
              <a:gd name="connsiteX5" fmla="*/ 304289 w 442678"/>
              <a:gd name="connsiteY5" fmla="*/ 443194 h 590237"/>
              <a:gd name="connsiteX6" fmla="*/ 274777 w 442678"/>
              <a:gd name="connsiteY6" fmla="*/ 453734 h 590237"/>
              <a:gd name="connsiteX7" fmla="*/ 275480 w 442678"/>
              <a:gd name="connsiteY7" fmla="*/ 481841 h 590237"/>
              <a:gd name="connsiteX8" fmla="*/ 302181 w 442678"/>
              <a:gd name="connsiteY8" fmla="*/ 536649 h 590237"/>
              <a:gd name="connsiteX9" fmla="*/ 244562 w 442678"/>
              <a:gd name="connsiteY9" fmla="*/ 589349 h 590237"/>
              <a:gd name="connsiteX10" fmla="*/ 147595 w 442678"/>
              <a:gd name="connsiteY10" fmla="*/ 552107 h 590237"/>
              <a:gd name="connsiteX11" fmla="*/ 160243 w 442678"/>
              <a:gd name="connsiteY11" fmla="*/ 487462 h 590237"/>
              <a:gd name="connsiteX12" fmla="*/ 175701 w 442678"/>
              <a:gd name="connsiteY12" fmla="*/ 464977 h 590237"/>
              <a:gd name="connsiteX13" fmla="*/ 144081 w 442678"/>
              <a:gd name="connsiteY13" fmla="*/ 443194 h 590237"/>
              <a:gd name="connsiteX14" fmla="*/ 23926 w 442678"/>
              <a:gd name="connsiteY14" fmla="*/ 443897 h 590237"/>
              <a:gd name="connsiteX15" fmla="*/ 35 w 442678"/>
              <a:gd name="connsiteY15" fmla="*/ 419304 h 590237"/>
              <a:gd name="connsiteX16" fmla="*/ 35 w 442678"/>
              <a:gd name="connsiteY16" fmla="*/ 301959 h 590237"/>
              <a:gd name="connsiteX17" fmla="*/ 25331 w 442678"/>
              <a:gd name="connsiteY17" fmla="*/ 256989 h 590237"/>
              <a:gd name="connsiteX18" fmla="*/ 54843 w 442678"/>
              <a:gd name="connsiteY18" fmla="*/ 259799 h 590237"/>
              <a:gd name="connsiteX19" fmla="*/ 129325 w 442678"/>
              <a:gd name="connsiteY19" fmla="*/ 273852 h 590237"/>
              <a:gd name="connsiteX20" fmla="*/ 132839 w 442678"/>
              <a:gd name="connsiteY20" fmla="*/ 174074 h 590237"/>
              <a:gd name="connsiteX21" fmla="*/ 63275 w 442678"/>
              <a:gd name="connsiteY21" fmla="*/ 172669 h 590237"/>
              <a:gd name="connsiteX22" fmla="*/ 36574 w 442678"/>
              <a:gd name="connsiteY22" fmla="*/ 190938 h 590237"/>
              <a:gd name="connsiteX23" fmla="*/ 2143 w 442678"/>
              <a:gd name="connsiteY23" fmla="*/ 155805 h 590237"/>
              <a:gd name="connsiteX24" fmla="*/ 738 w 442678"/>
              <a:gd name="connsiteY24" fmla="*/ 11056 h 590237"/>
              <a:gd name="connsiteX25" fmla="*/ 21115 w 442678"/>
              <a:gd name="connsiteY25" fmla="*/ 1219 h 590237"/>
              <a:gd name="connsiteX26" fmla="*/ 220672 w 442678"/>
              <a:gd name="connsiteY26" fmla="*/ 1219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590237">
                <a:moveTo>
                  <a:pt x="220672" y="1219"/>
                </a:moveTo>
                <a:cubicBezTo>
                  <a:pt x="287425" y="1219"/>
                  <a:pt x="354178" y="1922"/>
                  <a:pt x="420228" y="516"/>
                </a:cubicBezTo>
                <a:cubicBezTo>
                  <a:pt x="437795" y="516"/>
                  <a:pt x="443416" y="4732"/>
                  <a:pt x="443416" y="23002"/>
                </a:cubicBezTo>
                <a:cubicBezTo>
                  <a:pt x="442714" y="155102"/>
                  <a:pt x="442714" y="287906"/>
                  <a:pt x="443416" y="420007"/>
                </a:cubicBezTo>
                <a:cubicBezTo>
                  <a:pt x="443416" y="438978"/>
                  <a:pt x="438498" y="444600"/>
                  <a:pt x="419526" y="443897"/>
                </a:cubicBezTo>
                <a:cubicBezTo>
                  <a:pt x="381582" y="442492"/>
                  <a:pt x="342935" y="443194"/>
                  <a:pt x="304289" y="443194"/>
                </a:cubicBezTo>
                <a:cubicBezTo>
                  <a:pt x="293046" y="443194"/>
                  <a:pt x="283209" y="444600"/>
                  <a:pt x="274777" y="453734"/>
                </a:cubicBezTo>
                <a:cubicBezTo>
                  <a:pt x="264940" y="463572"/>
                  <a:pt x="261426" y="472004"/>
                  <a:pt x="275480" y="481841"/>
                </a:cubicBezTo>
                <a:cubicBezTo>
                  <a:pt x="294451" y="494489"/>
                  <a:pt x="310613" y="511353"/>
                  <a:pt x="302181" y="536649"/>
                </a:cubicBezTo>
                <a:cubicBezTo>
                  <a:pt x="293046" y="564053"/>
                  <a:pt x="274777" y="583025"/>
                  <a:pt x="244562" y="589349"/>
                </a:cubicBezTo>
                <a:cubicBezTo>
                  <a:pt x="200997" y="597781"/>
                  <a:pt x="167269" y="585133"/>
                  <a:pt x="147595" y="552107"/>
                </a:cubicBezTo>
                <a:cubicBezTo>
                  <a:pt x="132136" y="526811"/>
                  <a:pt x="136352" y="509948"/>
                  <a:pt x="160243" y="487462"/>
                </a:cubicBezTo>
                <a:cubicBezTo>
                  <a:pt x="167269" y="481138"/>
                  <a:pt x="181323" y="478328"/>
                  <a:pt x="175701" y="464977"/>
                </a:cubicBezTo>
                <a:cubicBezTo>
                  <a:pt x="170080" y="452329"/>
                  <a:pt x="159540" y="443194"/>
                  <a:pt x="144081" y="443194"/>
                </a:cubicBezTo>
                <a:cubicBezTo>
                  <a:pt x="104030" y="443194"/>
                  <a:pt x="63978" y="441789"/>
                  <a:pt x="23926" y="443897"/>
                </a:cubicBezTo>
                <a:cubicBezTo>
                  <a:pt x="4251" y="444600"/>
                  <a:pt x="35" y="438276"/>
                  <a:pt x="35" y="419304"/>
                </a:cubicBezTo>
                <a:cubicBezTo>
                  <a:pt x="1441" y="379955"/>
                  <a:pt x="738" y="340605"/>
                  <a:pt x="35" y="301959"/>
                </a:cubicBezTo>
                <a:cubicBezTo>
                  <a:pt x="-667" y="281582"/>
                  <a:pt x="9170" y="267528"/>
                  <a:pt x="25331" y="256989"/>
                </a:cubicBezTo>
                <a:cubicBezTo>
                  <a:pt x="35871" y="249962"/>
                  <a:pt x="45006" y="250665"/>
                  <a:pt x="54843" y="259799"/>
                </a:cubicBezTo>
                <a:cubicBezTo>
                  <a:pt x="94895" y="297743"/>
                  <a:pt x="103327" y="299148"/>
                  <a:pt x="129325" y="273852"/>
                </a:cubicBezTo>
                <a:cubicBezTo>
                  <a:pt x="153919" y="249259"/>
                  <a:pt x="156027" y="200073"/>
                  <a:pt x="132839" y="174074"/>
                </a:cubicBezTo>
                <a:cubicBezTo>
                  <a:pt x="107543" y="144562"/>
                  <a:pt x="87868" y="144562"/>
                  <a:pt x="63275" y="172669"/>
                </a:cubicBezTo>
                <a:cubicBezTo>
                  <a:pt x="56248" y="181101"/>
                  <a:pt x="50627" y="195154"/>
                  <a:pt x="36574" y="190938"/>
                </a:cubicBezTo>
                <a:cubicBezTo>
                  <a:pt x="19007" y="186019"/>
                  <a:pt x="2846" y="174074"/>
                  <a:pt x="2143" y="155805"/>
                </a:cubicBezTo>
                <a:cubicBezTo>
                  <a:pt x="-667" y="107321"/>
                  <a:pt x="738" y="58837"/>
                  <a:pt x="738" y="11056"/>
                </a:cubicBezTo>
                <a:cubicBezTo>
                  <a:pt x="738" y="-5105"/>
                  <a:pt x="13386" y="1219"/>
                  <a:pt x="21115" y="1219"/>
                </a:cubicBezTo>
                <a:cubicBezTo>
                  <a:pt x="87868" y="1219"/>
                  <a:pt x="153919" y="1219"/>
                  <a:pt x="220672" y="121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B49876-04A6-4A7E-9B68-450C2CAFE5C4}"/>
              </a:ext>
            </a:extLst>
          </p:cNvPr>
          <p:cNvSpPr/>
          <p:nvPr/>
        </p:nvSpPr>
        <p:spPr>
          <a:xfrm>
            <a:off x="11189772" y="75082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BDD456-A3AB-4D59-8717-E42228C83DD7}"/>
              </a:ext>
            </a:extLst>
          </p:cNvPr>
          <p:cNvSpPr/>
          <p:nvPr/>
        </p:nvSpPr>
        <p:spPr>
          <a:xfrm>
            <a:off x="2300444" y="5823022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F88B3B-39D0-4F6C-96C7-C25AF86E848D}"/>
              </a:ext>
            </a:extLst>
          </p:cNvPr>
          <p:cNvSpPr/>
          <p:nvPr/>
        </p:nvSpPr>
        <p:spPr>
          <a:xfrm>
            <a:off x="3049369" y="-836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A2B125-99F0-463D-9FCF-EA5638F6FE59}"/>
              </a:ext>
            </a:extLst>
          </p:cNvPr>
          <p:cNvSpPr/>
          <p:nvPr/>
        </p:nvSpPr>
        <p:spPr>
          <a:xfrm>
            <a:off x="2809672" y="609178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6E06D1-64DA-4C0E-A858-9351BFCE5BDA}"/>
              </a:ext>
            </a:extLst>
          </p:cNvPr>
          <p:cNvSpPr/>
          <p:nvPr/>
        </p:nvSpPr>
        <p:spPr>
          <a:xfrm>
            <a:off x="1510742" y="757826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115D17-2AC4-4E0C-97CB-0C9748D0A4B3}"/>
              </a:ext>
            </a:extLst>
          </p:cNvPr>
          <p:cNvSpPr/>
          <p:nvPr/>
        </p:nvSpPr>
        <p:spPr>
          <a:xfrm>
            <a:off x="3046366" y="488299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CFD5688-B516-463B-80AA-A3A9395FEB55}"/>
              </a:ext>
            </a:extLst>
          </p:cNvPr>
          <p:cNvSpPr/>
          <p:nvPr/>
        </p:nvSpPr>
        <p:spPr>
          <a:xfrm>
            <a:off x="-8381" y="6079568"/>
            <a:ext cx="769640" cy="769640"/>
          </a:xfrm>
          <a:custGeom>
            <a:avLst/>
            <a:gdLst>
              <a:gd name="connsiteX0" fmla="*/ 220637 w 442678"/>
              <a:gd name="connsiteY0" fmla="*/ 443137 h 442678"/>
              <a:gd name="connsiteX1" fmla="*/ 21080 w 442678"/>
              <a:gd name="connsiteY1" fmla="*/ 443840 h 442678"/>
              <a:gd name="connsiteX2" fmla="*/ 0 w 442678"/>
              <a:gd name="connsiteY2" fmla="*/ 422760 h 442678"/>
              <a:gd name="connsiteX3" fmla="*/ 0 w 442678"/>
              <a:gd name="connsiteY3" fmla="*/ 22944 h 442678"/>
              <a:gd name="connsiteX4" fmla="*/ 23188 w 442678"/>
              <a:gd name="connsiteY4" fmla="*/ 459 h 442678"/>
              <a:gd name="connsiteX5" fmla="*/ 141236 w 442678"/>
              <a:gd name="connsiteY5" fmla="*/ 459 h 442678"/>
              <a:gd name="connsiteX6" fmla="*/ 183396 w 442678"/>
              <a:gd name="connsiteY6" fmla="*/ 20836 h 442678"/>
              <a:gd name="connsiteX7" fmla="*/ 179882 w 442678"/>
              <a:gd name="connsiteY7" fmla="*/ 60185 h 442678"/>
              <a:gd name="connsiteX8" fmla="*/ 155289 w 442678"/>
              <a:gd name="connsiteY8" fmla="*/ 106561 h 442678"/>
              <a:gd name="connsiteX9" fmla="*/ 213610 w 442678"/>
              <a:gd name="connsiteY9" fmla="*/ 148721 h 442678"/>
              <a:gd name="connsiteX10" fmla="*/ 276147 w 442678"/>
              <a:gd name="connsiteY10" fmla="*/ 129046 h 442678"/>
              <a:gd name="connsiteX11" fmla="*/ 272634 w 442678"/>
              <a:gd name="connsiteY11" fmla="*/ 65104 h 442678"/>
              <a:gd name="connsiteX12" fmla="*/ 254364 w 442678"/>
              <a:gd name="connsiteY12" fmla="*/ 35592 h 442678"/>
              <a:gd name="connsiteX13" fmla="*/ 293011 w 442678"/>
              <a:gd name="connsiteY13" fmla="*/ 1162 h 442678"/>
              <a:gd name="connsiteX14" fmla="*/ 432841 w 442678"/>
              <a:gd name="connsiteY14" fmla="*/ 459 h 442678"/>
              <a:gd name="connsiteX15" fmla="*/ 444084 w 442678"/>
              <a:gd name="connsiteY15" fmla="*/ 14512 h 442678"/>
              <a:gd name="connsiteX16" fmla="*/ 444084 w 442678"/>
              <a:gd name="connsiteY16" fmla="*/ 148721 h 442678"/>
              <a:gd name="connsiteX17" fmla="*/ 412464 w 442678"/>
              <a:gd name="connsiteY17" fmla="*/ 189475 h 442678"/>
              <a:gd name="connsiteX18" fmla="*/ 380141 w 442678"/>
              <a:gd name="connsiteY18" fmla="*/ 171909 h 442678"/>
              <a:gd name="connsiteX19" fmla="*/ 316199 w 442678"/>
              <a:gd name="connsiteY19" fmla="*/ 169098 h 442678"/>
              <a:gd name="connsiteX20" fmla="*/ 319712 w 442678"/>
              <a:gd name="connsiteY20" fmla="*/ 278714 h 442678"/>
              <a:gd name="connsiteX21" fmla="*/ 378033 w 442678"/>
              <a:gd name="connsiteY21" fmla="*/ 273795 h 442678"/>
              <a:gd name="connsiteX22" fmla="*/ 412464 w 442678"/>
              <a:gd name="connsiteY22" fmla="*/ 254121 h 442678"/>
              <a:gd name="connsiteX23" fmla="*/ 444084 w 442678"/>
              <a:gd name="connsiteY23" fmla="*/ 300496 h 442678"/>
              <a:gd name="connsiteX24" fmla="*/ 444084 w 442678"/>
              <a:gd name="connsiteY24" fmla="*/ 423463 h 442678"/>
              <a:gd name="connsiteX25" fmla="*/ 424409 w 442678"/>
              <a:gd name="connsiteY25" fmla="*/ 443137 h 442678"/>
              <a:gd name="connsiteX26" fmla="*/ 220637 w 442678"/>
              <a:gd name="connsiteY26" fmla="*/ 443137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442678">
                <a:moveTo>
                  <a:pt x="220637" y="443137"/>
                </a:moveTo>
                <a:cubicBezTo>
                  <a:pt x="153884" y="443137"/>
                  <a:pt x="87131" y="442435"/>
                  <a:pt x="21080" y="443840"/>
                </a:cubicBezTo>
                <a:cubicBezTo>
                  <a:pt x="4216" y="443840"/>
                  <a:pt x="0" y="439624"/>
                  <a:pt x="0" y="422760"/>
                </a:cubicBezTo>
                <a:cubicBezTo>
                  <a:pt x="703" y="289254"/>
                  <a:pt x="703" y="156450"/>
                  <a:pt x="0" y="22944"/>
                </a:cubicBezTo>
                <a:cubicBezTo>
                  <a:pt x="0" y="4675"/>
                  <a:pt x="4919" y="-244"/>
                  <a:pt x="23188" y="459"/>
                </a:cubicBezTo>
                <a:cubicBezTo>
                  <a:pt x="62537" y="1864"/>
                  <a:pt x="101886" y="1162"/>
                  <a:pt x="141236" y="459"/>
                </a:cubicBezTo>
                <a:cubicBezTo>
                  <a:pt x="159505" y="-244"/>
                  <a:pt x="172856" y="7486"/>
                  <a:pt x="183396" y="20836"/>
                </a:cubicBezTo>
                <a:cubicBezTo>
                  <a:pt x="195340" y="35592"/>
                  <a:pt x="195340" y="47537"/>
                  <a:pt x="179882" y="60185"/>
                </a:cubicBezTo>
                <a:cubicBezTo>
                  <a:pt x="165126" y="71428"/>
                  <a:pt x="145452" y="83373"/>
                  <a:pt x="155289" y="106561"/>
                </a:cubicBezTo>
                <a:cubicBezTo>
                  <a:pt x="165829" y="131154"/>
                  <a:pt x="184098" y="148018"/>
                  <a:pt x="213610" y="148721"/>
                </a:cubicBezTo>
                <a:cubicBezTo>
                  <a:pt x="236798" y="149424"/>
                  <a:pt x="258580" y="148018"/>
                  <a:pt x="276147" y="129046"/>
                </a:cubicBezTo>
                <a:cubicBezTo>
                  <a:pt x="299335" y="103750"/>
                  <a:pt x="298632" y="88292"/>
                  <a:pt x="272634" y="65104"/>
                </a:cubicBezTo>
                <a:cubicBezTo>
                  <a:pt x="264202" y="57375"/>
                  <a:pt x="248040" y="52456"/>
                  <a:pt x="254364" y="35592"/>
                </a:cubicBezTo>
                <a:cubicBezTo>
                  <a:pt x="260689" y="17323"/>
                  <a:pt x="273336" y="1864"/>
                  <a:pt x="293011" y="1162"/>
                </a:cubicBezTo>
                <a:cubicBezTo>
                  <a:pt x="339387" y="-946"/>
                  <a:pt x="385763" y="459"/>
                  <a:pt x="432841" y="459"/>
                </a:cubicBezTo>
                <a:cubicBezTo>
                  <a:pt x="444084" y="459"/>
                  <a:pt x="444084" y="6783"/>
                  <a:pt x="444084" y="14512"/>
                </a:cubicBezTo>
                <a:cubicBezTo>
                  <a:pt x="444084" y="59483"/>
                  <a:pt x="444084" y="103750"/>
                  <a:pt x="444084" y="148721"/>
                </a:cubicBezTo>
                <a:cubicBezTo>
                  <a:pt x="444084" y="169801"/>
                  <a:pt x="429328" y="181746"/>
                  <a:pt x="412464" y="189475"/>
                </a:cubicBezTo>
                <a:cubicBezTo>
                  <a:pt x="394897" y="197907"/>
                  <a:pt x="388573" y="181746"/>
                  <a:pt x="380141" y="171909"/>
                </a:cubicBezTo>
                <a:cubicBezTo>
                  <a:pt x="357656" y="146613"/>
                  <a:pt x="340792" y="145208"/>
                  <a:pt x="316199" y="169098"/>
                </a:cubicBezTo>
                <a:cubicBezTo>
                  <a:pt x="285984" y="197907"/>
                  <a:pt x="288092" y="252013"/>
                  <a:pt x="319712" y="278714"/>
                </a:cubicBezTo>
                <a:cubicBezTo>
                  <a:pt x="342197" y="297686"/>
                  <a:pt x="358359" y="296280"/>
                  <a:pt x="378033" y="273795"/>
                </a:cubicBezTo>
                <a:cubicBezTo>
                  <a:pt x="387168" y="263958"/>
                  <a:pt x="393492" y="245689"/>
                  <a:pt x="412464" y="254121"/>
                </a:cubicBezTo>
                <a:cubicBezTo>
                  <a:pt x="431436" y="263255"/>
                  <a:pt x="444084" y="277308"/>
                  <a:pt x="444084" y="300496"/>
                </a:cubicBezTo>
                <a:cubicBezTo>
                  <a:pt x="443381" y="341251"/>
                  <a:pt x="443381" y="382708"/>
                  <a:pt x="444084" y="423463"/>
                </a:cubicBezTo>
                <a:cubicBezTo>
                  <a:pt x="444786" y="439624"/>
                  <a:pt x="439165" y="443137"/>
                  <a:pt x="424409" y="443137"/>
                </a:cubicBezTo>
                <a:cubicBezTo>
                  <a:pt x="355548" y="443137"/>
                  <a:pt x="288092" y="443137"/>
                  <a:pt x="220637" y="4431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0FF12B-778B-4BB7-BF49-F8048463D718}"/>
              </a:ext>
            </a:extLst>
          </p:cNvPr>
          <p:cNvSpPr/>
          <p:nvPr/>
        </p:nvSpPr>
        <p:spPr>
          <a:xfrm>
            <a:off x="11446318" y="3825733"/>
            <a:ext cx="769640" cy="769640"/>
          </a:xfrm>
          <a:custGeom>
            <a:avLst/>
            <a:gdLst>
              <a:gd name="connsiteX0" fmla="*/ 443557 w 442678"/>
              <a:gd name="connsiteY0" fmla="*/ 221372 h 442678"/>
              <a:gd name="connsiteX1" fmla="*/ 444259 w 442678"/>
              <a:gd name="connsiteY1" fmla="*/ 421632 h 442678"/>
              <a:gd name="connsiteX2" fmla="*/ 421774 w 442678"/>
              <a:gd name="connsiteY2" fmla="*/ 444117 h 442678"/>
              <a:gd name="connsiteX3" fmla="*/ 309348 w 442678"/>
              <a:gd name="connsiteY3" fmla="*/ 444117 h 442678"/>
              <a:gd name="connsiteX4" fmla="*/ 267188 w 442678"/>
              <a:gd name="connsiteY4" fmla="*/ 428658 h 442678"/>
              <a:gd name="connsiteX5" fmla="*/ 268593 w 442678"/>
              <a:gd name="connsiteY5" fmla="*/ 381580 h 442678"/>
              <a:gd name="connsiteX6" fmla="*/ 289673 w 442678"/>
              <a:gd name="connsiteY6" fmla="*/ 335907 h 442678"/>
              <a:gd name="connsiteX7" fmla="*/ 241892 w 442678"/>
              <a:gd name="connsiteY7" fmla="*/ 295855 h 442678"/>
              <a:gd name="connsiteX8" fmla="*/ 164599 w 442678"/>
              <a:gd name="connsiteY8" fmla="*/ 318340 h 442678"/>
              <a:gd name="connsiteX9" fmla="*/ 168815 w 442678"/>
              <a:gd name="connsiteY9" fmla="*/ 375256 h 442678"/>
              <a:gd name="connsiteX10" fmla="*/ 190598 w 442678"/>
              <a:gd name="connsiteY10" fmla="*/ 408984 h 442678"/>
              <a:gd name="connsiteX11" fmla="*/ 144924 w 442678"/>
              <a:gd name="connsiteY11" fmla="*/ 442712 h 442678"/>
              <a:gd name="connsiteX12" fmla="*/ 13526 w 442678"/>
              <a:gd name="connsiteY12" fmla="*/ 443414 h 442678"/>
              <a:gd name="connsiteX13" fmla="*/ 176 w 442678"/>
              <a:gd name="connsiteY13" fmla="*/ 427956 h 442678"/>
              <a:gd name="connsiteX14" fmla="*/ 878 w 442678"/>
              <a:gd name="connsiteY14" fmla="*/ 296558 h 442678"/>
              <a:gd name="connsiteX15" fmla="*/ 33904 w 442678"/>
              <a:gd name="connsiteY15" fmla="*/ 253695 h 442678"/>
              <a:gd name="connsiteX16" fmla="*/ 66226 w 442678"/>
              <a:gd name="connsiteY16" fmla="*/ 271964 h 442678"/>
              <a:gd name="connsiteX17" fmla="*/ 130871 w 442678"/>
              <a:gd name="connsiteY17" fmla="*/ 273370 h 442678"/>
              <a:gd name="connsiteX18" fmla="*/ 129466 w 442678"/>
              <a:gd name="connsiteY18" fmla="*/ 167267 h 442678"/>
              <a:gd name="connsiteX19" fmla="*/ 66929 w 442678"/>
              <a:gd name="connsiteY19" fmla="*/ 170078 h 442678"/>
              <a:gd name="connsiteX20" fmla="*/ 36011 w 442678"/>
              <a:gd name="connsiteY20" fmla="*/ 189050 h 442678"/>
              <a:gd name="connsiteX21" fmla="*/ 2284 w 442678"/>
              <a:gd name="connsiteY21" fmla="*/ 146890 h 442678"/>
              <a:gd name="connsiteX22" fmla="*/ 1581 w 442678"/>
              <a:gd name="connsiteY22" fmla="*/ 12681 h 442678"/>
              <a:gd name="connsiteX23" fmla="*/ 16337 w 442678"/>
              <a:gd name="connsiteY23" fmla="*/ 33 h 442678"/>
              <a:gd name="connsiteX24" fmla="*/ 144924 w 442678"/>
              <a:gd name="connsiteY24" fmla="*/ 33 h 442678"/>
              <a:gd name="connsiteX25" fmla="*/ 191300 w 442678"/>
              <a:gd name="connsiteY25" fmla="*/ 32356 h 442678"/>
              <a:gd name="connsiteX26" fmla="*/ 170923 w 442678"/>
              <a:gd name="connsiteY26" fmla="*/ 66084 h 442678"/>
              <a:gd name="connsiteX27" fmla="*/ 167410 w 442678"/>
              <a:gd name="connsiteY27" fmla="*/ 124405 h 442678"/>
              <a:gd name="connsiteX28" fmla="*/ 279133 w 442678"/>
              <a:gd name="connsiteY28" fmla="*/ 125810 h 442678"/>
              <a:gd name="connsiteX29" fmla="*/ 274917 w 442678"/>
              <a:gd name="connsiteY29" fmla="*/ 65381 h 442678"/>
              <a:gd name="connsiteX30" fmla="*/ 255243 w 442678"/>
              <a:gd name="connsiteY30" fmla="*/ 33761 h 442678"/>
              <a:gd name="connsiteX31" fmla="*/ 298105 w 442678"/>
              <a:gd name="connsiteY31" fmla="*/ 736 h 442678"/>
              <a:gd name="connsiteX32" fmla="*/ 429503 w 442678"/>
              <a:gd name="connsiteY32" fmla="*/ 33 h 442678"/>
              <a:gd name="connsiteX33" fmla="*/ 444962 w 442678"/>
              <a:gd name="connsiteY33" fmla="*/ 21113 h 442678"/>
              <a:gd name="connsiteX34" fmla="*/ 443557 w 442678"/>
              <a:gd name="connsiteY34" fmla="*/ 221372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442678">
                <a:moveTo>
                  <a:pt x="443557" y="221372"/>
                </a:moveTo>
                <a:cubicBezTo>
                  <a:pt x="443557" y="288125"/>
                  <a:pt x="442854" y="354879"/>
                  <a:pt x="444259" y="421632"/>
                </a:cubicBezTo>
                <a:cubicBezTo>
                  <a:pt x="444259" y="439901"/>
                  <a:pt x="439341" y="444820"/>
                  <a:pt x="421774" y="444117"/>
                </a:cubicBezTo>
                <a:cubicBezTo>
                  <a:pt x="384533" y="442712"/>
                  <a:pt x="346589" y="443414"/>
                  <a:pt x="309348" y="444117"/>
                </a:cubicBezTo>
                <a:cubicBezTo>
                  <a:pt x="293186" y="444117"/>
                  <a:pt x="278431" y="440604"/>
                  <a:pt x="267188" y="428658"/>
                </a:cubicBezTo>
                <a:cubicBezTo>
                  <a:pt x="248216" y="409686"/>
                  <a:pt x="248216" y="399147"/>
                  <a:pt x="268593" y="381580"/>
                </a:cubicBezTo>
                <a:cubicBezTo>
                  <a:pt x="282646" y="369635"/>
                  <a:pt x="298808" y="356987"/>
                  <a:pt x="289673" y="335907"/>
                </a:cubicBezTo>
                <a:cubicBezTo>
                  <a:pt x="280538" y="315529"/>
                  <a:pt x="266485" y="298665"/>
                  <a:pt x="241892" y="295855"/>
                </a:cubicBezTo>
                <a:cubicBezTo>
                  <a:pt x="213083" y="292342"/>
                  <a:pt x="185679" y="292342"/>
                  <a:pt x="164599" y="318340"/>
                </a:cubicBezTo>
                <a:cubicBezTo>
                  <a:pt x="147032" y="340825"/>
                  <a:pt x="148438" y="355581"/>
                  <a:pt x="168815" y="375256"/>
                </a:cubicBezTo>
                <a:cubicBezTo>
                  <a:pt x="178652" y="384391"/>
                  <a:pt x="197624" y="389309"/>
                  <a:pt x="190598" y="408984"/>
                </a:cubicBezTo>
                <a:cubicBezTo>
                  <a:pt x="182868" y="429361"/>
                  <a:pt x="167410" y="442009"/>
                  <a:pt x="144924" y="442712"/>
                </a:cubicBezTo>
                <a:cubicBezTo>
                  <a:pt x="101359" y="444117"/>
                  <a:pt x="57091" y="442712"/>
                  <a:pt x="13526" y="443414"/>
                </a:cubicBezTo>
                <a:cubicBezTo>
                  <a:pt x="1581" y="443414"/>
                  <a:pt x="176" y="437793"/>
                  <a:pt x="176" y="427956"/>
                </a:cubicBezTo>
                <a:cubicBezTo>
                  <a:pt x="176" y="384391"/>
                  <a:pt x="-527" y="340123"/>
                  <a:pt x="878" y="296558"/>
                </a:cubicBezTo>
                <a:cubicBezTo>
                  <a:pt x="1581" y="274775"/>
                  <a:pt x="14932" y="261424"/>
                  <a:pt x="33904" y="253695"/>
                </a:cubicBezTo>
                <a:cubicBezTo>
                  <a:pt x="51470" y="246668"/>
                  <a:pt x="57794" y="262830"/>
                  <a:pt x="66226" y="271964"/>
                </a:cubicBezTo>
                <a:cubicBezTo>
                  <a:pt x="88711" y="297260"/>
                  <a:pt x="106278" y="297963"/>
                  <a:pt x="130871" y="273370"/>
                </a:cubicBezTo>
                <a:cubicBezTo>
                  <a:pt x="158275" y="246668"/>
                  <a:pt x="157572" y="193266"/>
                  <a:pt x="129466" y="167267"/>
                </a:cubicBezTo>
                <a:cubicBezTo>
                  <a:pt x="105575" y="144782"/>
                  <a:pt x="88711" y="146187"/>
                  <a:pt x="66929" y="170078"/>
                </a:cubicBezTo>
                <a:cubicBezTo>
                  <a:pt x="58497" y="179213"/>
                  <a:pt x="54281" y="196779"/>
                  <a:pt x="36011" y="189050"/>
                </a:cubicBezTo>
                <a:cubicBezTo>
                  <a:pt x="17039" y="181321"/>
                  <a:pt x="2986" y="167970"/>
                  <a:pt x="2284" y="146890"/>
                </a:cubicBezTo>
                <a:cubicBezTo>
                  <a:pt x="878" y="101920"/>
                  <a:pt x="2284" y="57652"/>
                  <a:pt x="1581" y="12681"/>
                </a:cubicBezTo>
                <a:cubicBezTo>
                  <a:pt x="1581" y="736"/>
                  <a:pt x="7202" y="33"/>
                  <a:pt x="16337" y="33"/>
                </a:cubicBezTo>
                <a:cubicBezTo>
                  <a:pt x="59199" y="33"/>
                  <a:pt x="102062" y="736"/>
                  <a:pt x="144924" y="33"/>
                </a:cubicBezTo>
                <a:cubicBezTo>
                  <a:pt x="168112" y="33"/>
                  <a:pt x="182868" y="13384"/>
                  <a:pt x="191300" y="32356"/>
                </a:cubicBezTo>
                <a:cubicBezTo>
                  <a:pt x="199732" y="51328"/>
                  <a:pt x="180760" y="56949"/>
                  <a:pt x="170923" y="66084"/>
                </a:cubicBezTo>
                <a:cubicBezTo>
                  <a:pt x="149140" y="86461"/>
                  <a:pt x="147735" y="101920"/>
                  <a:pt x="167410" y="124405"/>
                </a:cubicBezTo>
                <a:cubicBezTo>
                  <a:pt x="195516" y="157430"/>
                  <a:pt x="251026" y="158133"/>
                  <a:pt x="279133" y="125810"/>
                </a:cubicBezTo>
                <a:cubicBezTo>
                  <a:pt x="299510" y="102622"/>
                  <a:pt x="298105" y="85758"/>
                  <a:pt x="274917" y="65381"/>
                </a:cubicBezTo>
                <a:cubicBezTo>
                  <a:pt x="265080" y="56949"/>
                  <a:pt x="248216" y="50625"/>
                  <a:pt x="255243" y="33761"/>
                </a:cubicBezTo>
                <a:cubicBezTo>
                  <a:pt x="262972" y="15492"/>
                  <a:pt x="275620" y="736"/>
                  <a:pt x="298105" y="736"/>
                </a:cubicBezTo>
                <a:cubicBezTo>
                  <a:pt x="341670" y="33"/>
                  <a:pt x="385938" y="1439"/>
                  <a:pt x="429503" y="33"/>
                </a:cubicBezTo>
                <a:cubicBezTo>
                  <a:pt x="447772" y="-669"/>
                  <a:pt x="444962" y="9871"/>
                  <a:pt x="444962" y="21113"/>
                </a:cubicBezTo>
                <a:cubicBezTo>
                  <a:pt x="443557" y="87866"/>
                  <a:pt x="443557" y="154619"/>
                  <a:pt x="443557" y="22137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1578B9-926D-4FA4-9419-D20EA58801D2}"/>
              </a:ext>
            </a:extLst>
          </p:cNvPr>
          <p:cNvSpPr/>
          <p:nvPr/>
        </p:nvSpPr>
        <p:spPr>
          <a:xfrm>
            <a:off x="744277" y="-8368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24FE8D6-2A8D-4138-BE75-8FE9F434423B}"/>
              </a:ext>
            </a:extLst>
          </p:cNvPr>
          <p:cNvSpPr/>
          <p:nvPr/>
        </p:nvSpPr>
        <p:spPr>
          <a:xfrm>
            <a:off x="-19663" y="5311403"/>
            <a:ext cx="1026185" cy="1026185"/>
          </a:xfrm>
          <a:custGeom>
            <a:avLst/>
            <a:gdLst>
              <a:gd name="connsiteX0" fmla="*/ 2191 w 590237"/>
              <a:gd name="connsiteY0" fmla="*/ 222106 h 590237"/>
              <a:gd name="connsiteX1" fmla="*/ 1488 w 590237"/>
              <a:gd name="connsiteY1" fmla="*/ 22549 h 590237"/>
              <a:gd name="connsiteX2" fmla="*/ 23973 w 590237"/>
              <a:gd name="connsiteY2" fmla="*/ 64 h 590237"/>
              <a:gd name="connsiteX3" fmla="*/ 136400 w 590237"/>
              <a:gd name="connsiteY3" fmla="*/ 767 h 590237"/>
              <a:gd name="connsiteX4" fmla="*/ 176451 w 590237"/>
              <a:gd name="connsiteY4" fmla="*/ 14820 h 590237"/>
              <a:gd name="connsiteX5" fmla="*/ 175749 w 590237"/>
              <a:gd name="connsiteY5" fmla="*/ 63304 h 590237"/>
              <a:gd name="connsiteX6" fmla="*/ 182775 w 590237"/>
              <a:gd name="connsiteY6" fmla="*/ 141300 h 590237"/>
              <a:gd name="connsiteX7" fmla="*/ 277635 w 590237"/>
              <a:gd name="connsiteY7" fmla="*/ 127949 h 590237"/>
              <a:gd name="connsiteX8" fmla="*/ 274122 w 590237"/>
              <a:gd name="connsiteY8" fmla="*/ 67520 h 590237"/>
              <a:gd name="connsiteX9" fmla="*/ 254447 w 590237"/>
              <a:gd name="connsiteY9" fmla="*/ 35900 h 590237"/>
              <a:gd name="connsiteX10" fmla="*/ 290986 w 590237"/>
              <a:gd name="connsiteY10" fmla="*/ 3577 h 590237"/>
              <a:gd name="connsiteX11" fmla="*/ 432924 w 590237"/>
              <a:gd name="connsiteY11" fmla="*/ 1469 h 590237"/>
              <a:gd name="connsiteX12" fmla="*/ 442761 w 590237"/>
              <a:gd name="connsiteY12" fmla="*/ 19739 h 590237"/>
              <a:gd name="connsiteX13" fmla="*/ 442761 w 590237"/>
              <a:gd name="connsiteY13" fmla="*/ 134976 h 590237"/>
              <a:gd name="connsiteX14" fmla="*/ 446977 w 590237"/>
              <a:gd name="connsiteY14" fmla="*/ 161677 h 590237"/>
              <a:gd name="connsiteX15" fmla="*/ 484921 w 590237"/>
              <a:gd name="connsiteY15" fmla="*/ 166595 h 590237"/>
              <a:gd name="connsiteX16" fmla="*/ 568538 w 590237"/>
              <a:gd name="connsiteY16" fmla="*/ 163082 h 590237"/>
              <a:gd name="connsiteX17" fmla="*/ 543242 w 590237"/>
              <a:gd name="connsiteY17" fmla="*/ 302912 h 590237"/>
              <a:gd name="connsiteX18" fmla="*/ 489840 w 590237"/>
              <a:gd name="connsiteY18" fmla="*/ 288156 h 590237"/>
              <a:gd name="connsiteX19" fmla="*/ 463138 w 590237"/>
              <a:gd name="connsiteY19" fmla="*/ 270590 h 590237"/>
              <a:gd name="connsiteX20" fmla="*/ 442058 w 590237"/>
              <a:gd name="connsiteY20" fmla="*/ 309236 h 590237"/>
              <a:gd name="connsiteX21" fmla="*/ 442761 w 590237"/>
              <a:gd name="connsiteY21" fmla="*/ 418852 h 590237"/>
              <a:gd name="connsiteX22" fmla="*/ 416762 w 590237"/>
              <a:gd name="connsiteY22" fmla="*/ 446256 h 590237"/>
              <a:gd name="connsiteX23" fmla="*/ 307147 w 590237"/>
              <a:gd name="connsiteY23" fmla="*/ 445553 h 590237"/>
              <a:gd name="connsiteX24" fmla="*/ 274824 w 590237"/>
              <a:gd name="connsiteY24" fmla="*/ 456796 h 590237"/>
              <a:gd name="connsiteX25" fmla="*/ 274824 w 590237"/>
              <a:gd name="connsiteY25" fmla="*/ 484902 h 590237"/>
              <a:gd name="connsiteX26" fmla="*/ 300120 w 590237"/>
              <a:gd name="connsiteY26" fmla="*/ 544629 h 590237"/>
              <a:gd name="connsiteX27" fmla="*/ 233367 w 590237"/>
              <a:gd name="connsiteY27" fmla="*/ 593113 h 590237"/>
              <a:gd name="connsiteX28" fmla="*/ 151156 w 590237"/>
              <a:gd name="connsiteY28" fmla="*/ 562195 h 590237"/>
              <a:gd name="connsiteX29" fmla="*/ 157480 w 590237"/>
              <a:gd name="connsiteY29" fmla="*/ 492632 h 590237"/>
              <a:gd name="connsiteX30" fmla="*/ 174343 w 590237"/>
              <a:gd name="connsiteY30" fmla="*/ 465930 h 590237"/>
              <a:gd name="connsiteX31" fmla="*/ 138508 w 590237"/>
              <a:gd name="connsiteY31" fmla="*/ 445553 h 590237"/>
              <a:gd name="connsiteX32" fmla="*/ 20460 w 590237"/>
              <a:gd name="connsiteY32" fmla="*/ 446256 h 590237"/>
              <a:gd name="connsiteX33" fmla="*/ 83 w 590237"/>
              <a:gd name="connsiteY33" fmla="*/ 425176 h 590237"/>
              <a:gd name="connsiteX34" fmla="*/ 2191 w 590237"/>
              <a:gd name="connsiteY34" fmla="*/ 22210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2191" y="222106"/>
                </a:moveTo>
                <a:cubicBezTo>
                  <a:pt x="2191" y="155353"/>
                  <a:pt x="2893" y="88600"/>
                  <a:pt x="1488" y="22549"/>
                </a:cubicBezTo>
                <a:cubicBezTo>
                  <a:pt x="1488" y="4280"/>
                  <a:pt x="6407" y="-639"/>
                  <a:pt x="23973" y="64"/>
                </a:cubicBezTo>
                <a:cubicBezTo>
                  <a:pt x="61215" y="1469"/>
                  <a:pt x="98456" y="767"/>
                  <a:pt x="136400" y="767"/>
                </a:cubicBezTo>
                <a:cubicBezTo>
                  <a:pt x="151156" y="767"/>
                  <a:pt x="165209" y="3577"/>
                  <a:pt x="176451" y="14820"/>
                </a:cubicBezTo>
                <a:cubicBezTo>
                  <a:pt x="196126" y="33792"/>
                  <a:pt x="197531" y="47143"/>
                  <a:pt x="175749" y="63304"/>
                </a:cubicBezTo>
                <a:cubicBezTo>
                  <a:pt x="134994" y="92816"/>
                  <a:pt x="153264" y="120220"/>
                  <a:pt x="182775" y="141300"/>
                </a:cubicBezTo>
                <a:cubicBezTo>
                  <a:pt x="208774" y="160271"/>
                  <a:pt x="256555" y="151840"/>
                  <a:pt x="277635" y="127949"/>
                </a:cubicBezTo>
                <a:cubicBezTo>
                  <a:pt x="299418" y="103356"/>
                  <a:pt x="298012" y="89302"/>
                  <a:pt x="274122" y="67520"/>
                </a:cubicBezTo>
                <a:cubicBezTo>
                  <a:pt x="264987" y="59088"/>
                  <a:pt x="248123" y="54169"/>
                  <a:pt x="254447" y="35900"/>
                </a:cubicBezTo>
                <a:cubicBezTo>
                  <a:pt x="260069" y="18333"/>
                  <a:pt x="272716" y="4280"/>
                  <a:pt x="290986" y="3577"/>
                </a:cubicBezTo>
                <a:cubicBezTo>
                  <a:pt x="338064" y="1469"/>
                  <a:pt x="385845" y="1469"/>
                  <a:pt x="432924" y="1469"/>
                </a:cubicBezTo>
                <a:cubicBezTo>
                  <a:pt x="446274" y="1469"/>
                  <a:pt x="442761" y="12009"/>
                  <a:pt x="442761" y="19739"/>
                </a:cubicBezTo>
                <a:cubicBezTo>
                  <a:pt x="442761" y="58385"/>
                  <a:pt x="442761" y="96329"/>
                  <a:pt x="442761" y="134976"/>
                </a:cubicBezTo>
                <a:cubicBezTo>
                  <a:pt x="442761" y="144110"/>
                  <a:pt x="442761" y="153245"/>
                  <a:pt x="446977" y="161677"/>
                </a:cubicBezTo>
                <a:cubicBezTo>
                  <a:pt x="457517" y="181351"/>
                  <a:pt x="470165" y="182757"/>
                  <a:pt x="484921" y="166595"/>
                </a:cubicBezTo>
                <a:cubicBezTo>
                  <a:pt x="513028" y="134273"/>
                  <a:pt x="537621" y="133570"/>
                  <a:pt x="568538" y="163082"/>
                </a:cubicBezTo>
                <a:cubicBezTo>
                  <a:pt x="609995" y="203134"/>
                  <a:pt x="595942" y="279724"/>
                  <a:pt x="543242" y="302912"/>
                </a:cubicBezTo>
                <a:cubicBezTo>
                  <a:pt x="520757" y="312750"/>
                  <a:pt x="505298" y="302912"/>
                  <a:pt x="489840" y="288156"/>
                </a:cubicBezTo>
                <a:cubicBezTo>
                  <a:pt x="482110" y="281130"/>
                  <a:pt x="479300" y="262860"/>
                  <a:pt x="463138" y="270590"/>
                </a:cubicBezTo>
                <a:cubicBezTo>
                  <a:pt x="447680" y="277616"/>
                  <a:pt x="442058" y="291670"/>
                  <a:pt x="442058" y="309236"/>
                </a:cubicBezTo>
                <a:cubicBezTo>
                  <a:pt x="442761" y="345775"/>
                  <a:pt x="441356" y="382313"/>
                  <a:pt x="442761" y="418852"/>
                </a:cubicBezTo>
                <a:cubicBezTo>
                  <a:pt x="443464" y="439229"/>
                  <a:pt x="439950" y="447661"/>
                  <a:pt x="416762" y="446256"/>
                </a:cubicBezTo>
                <a:cubicBezTo>
                  <a:pt x="380224" y="444148"/>
                  <a:pt x="343685" y="446256"/>
                  <a:pt x="307147" y="445553"/>
                </a:cubicBezTo>
                <a:cubicBezTo>
                  <a:pt x="294499" y="445553"/>
                  <a:pt x="283959" y="448364"/>
                  <a:pt x="274824" y="456796"/>
                </a:cubicBezTo>
                <a:cubicBezTo>
                  <a:pt x="264987" y="465930"/>
                  <a:pt x="260069" y="474362"/>
                  <a:pt x="274824" y="484902"/>
                </a:cubicBezTo>
                <a:cubicBezTo>
                  <a:pt x="295202" y="498955"/>
                  <a:pt x="312066" y="517225"/>
                  <a:pt x="300120" y="544629"/>
                </a:cubicBezTo>
                <a:cubicBezTo>
                  <a:pt x="287472" y="572735"/>
                  <a:pt x="267095" y="591707"/>
                  <a:pt x="233367" y="593113"/>
                </a:cubicBezTo>
                <a:cubicBezTo>
                  <a:pt x="201045" y="595221"/>
                  <a:pt x="171533" y="591004"/>
                  <a:pt x="151156" y="562195"/>
                </a:cubicBezTo>
                <a:cubicBezTo>
                  <a:pt x="132184" y="535494"/>
                  <a:pt x="133589" y="515819"/>
                  <a:pt x="157480" y="492632"/>
                </a:cubicBezTo>
                <a:cubicBezTo>
                  <a:pt x="164506" y="485605"/>
                  <a:pt x="182775" y="482092"/>
                  <a:pt x="174343" y="465930"/>
                </a:cubicBezTo>
                <a:cubicBezTo>
                  <a:pt x="167317" y="452580"/>
                  <a:pt x="154669" y="445553"/>
                  <a:pt x="138508" y="445553"/>
                </a:cubicBezTo>
                <a:cubicBezTo>
                  <a:pt x="99158" y="446256"/>
                  <a:pt x="59809" y="444850"/>
                  <a:pt x="20460" y="446256"/>
                </a:cubicBezTo>
                <a:cubicBezTo>
                  <a:pt x="2893" y="446958"/>
                  <a:pt x="-620" y="441337"/>
                  <a:pt x="83" y="425176"/>
                </a:cubicBezTo>
                <a:cubicBezTo>
                  <a:pt x="2893" y="355612"/>
                  <a:pt x="2191" y="288859"/>
                  <a:pt x="2191" y="22210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33B88C3-4E88-406A-973D-ECCE90D9906F}"/>
              </a:ext>
            </a:extLst>
          </p:cNvPr>
          <p:cNvSpPr/>
          <p:nvPr/>
        </p:nvSpPr>
        <p:spPr>
          <a:xfrm>
            <a:off x="-8382" y="4547575"/>
            <a:ext cx="769640" cy="1013968"/>
          </a:xfrm>
          <a:custGeom>
            <a:avLst/>
            <a:gdLst>
              <a:gd name="connsiteX0" fmla="*/ 1486 w 442678"/>
              <a:gd name="connsiteY0" fmla="*/ 223447 h 583211"/>
              <a:gd name="connsiteX1" fmla="*/ 783 w 442678"/>
              <a:gd name="connsiteY1" fmla="*/ 23188 h 583211"/>
              <a:gd name="connsiteX2" fmla="*/ 23268 w 442678"/>
              <a:gd name="connsiteY2" fmla="*/ 703 h 583211"/>
              <a:gd name="connsiteX3" fmla="*/ 138505 w 442678"/>
              <a:gd name="connsiteY3" fmla="*/ 703 h 583211"/>
              <a:gd name="connsiteX4" fmla="*/ 179962 w 442678"/>
              <a:gd name="connsiteY4" fmla="*/ 17567 h 583211"/>
              <a:gd name="connsiteX5" fmla="*/ 177854 w 442678"/>
              <a:gd name="connsiteY5" fmla="*/ 61132 h 583211"/>
              <a:gd name="connsiteX6" fmla="*/ 154667 w 442678"/>
              <a:gd name="connsiteY6" fmla="*/ 107508 h 583211"/>
              <a:gd name="connsiteX7" fmla="*/ 210880 w 442678"/>
              <a:gd name="connsiteY7" fmla="*/ 148965 h 583211"/>
              <a:gd name="connsiteX8" fmla="*/ 277633 w 442678"/>
              <a:gd name="connsiteY8" fmla="*/ 126480 h 583211"/>
              <a:gd name="connsiteX9" fmla="*/ 273417 w 442678"/>
              <a:gd name="connsiteY9" fmla="*/ 66050 h 583211"/>
              <a:gd name="connsiteX10" fmla="*/ 254445 w 442678"/>
              <a:gd name="connsiteY10" fmla="*/ 32323 h 583211"/>
              <a:gd name="connsiteX11" fmla="*/ 298010 w 442678"/>
              <a:gd name="connsiteY11" fmla="*/ 703 h 583211"/>
              <a:gd name="connsiteX12" fmla="*/ 426598 w 442678"/>
              <a:gd name="connsiteY12" fmla="*/ 0 h 583211"/>
              <a:gd name="connsiteX13" fmla="*/ 442056 w 442678"/>
              <a:gd name="connsiteY13" fmla="*/ 14756 h 583211"/>
              <a:gd name="connsiteX14" fmla="*/ 442056 w 442678"/>
              <a:gd name="connsiteY14" fmla="*/ 146154 h 583211"/>
              <a:gd name="connsiteX15" fmla="*/ 409734 w 442678"/>
              <a:gd name="connsiteY15" fmla="*/ 189017 h 583211"/>
              <a:gd name="connsiteX16" fmla="*/ 378114 w 442678"/>
              <a:gd name="connsiteY16" fmla="*/ 170045 h 583211"/>
              <a:gd name="connsiteX17" fmla="*/ 315576 w 442678"/>
              <a:gd name="connsiteY17" fmla="*/ 166531 h 583211"/>
              <a:gd name="connsiteX18" fmla="*/ 317685 w 442678"/>
              <a:gd name="connsiteY18" fmla="*/ 276850 h 583211"/>
              <a:gd name="connsiteX19" fmla="*/ 378114 w 442678"/>
              <a:gd name="connsiteY19" fmla="*/ 271931 h 583211"/>
              <a:gd name="connsiteX20" fmla="*/ 410436 w 442678"/>
              <a:gd name="connsiteY20" fmla="*/ 252959 h 583211"/>
              <a:gd name="connsiteX21" fmla="*/ 442759 w 442678"/>
              <a:gd name="connsiteY21" fmla="*/ 295822 h 583211"/>
              <a:gd name="connsiteX22" fmla="*/ 442759 w 442678"/>
              <a:gd name="connsiteY22" fmla="*/ 424409 h 583211"/>
              <a:gd name="connsiteX23" fmla="*/ 424489 w 442678"/>
              <a:gd name="connsiteY23" fmla="*/ 442678 h 583211"/>
              <a:gd name="connsiteX24" fmla="*/ 306442 w 442678"/>
              <a:gd name="connsiteY24" fmla="*/ 441976 h 583211"/>
              <a:gd name="connsiteX25" fmla="*/ 276227 w 442678"/>
              <a:gd name="connsiteY25" fmla="*/ 451110 h 583211"/>
              <a:gd name="connsiteX26" fmla="*/ 276227 w 442678"/>
              <a:gd name="connsiteY26" fmla="*/ 481325 h 583211"/>
              <a:gd name="connsiteX27" fmla="*/ 303631 w 442678"/>
              <a:gd name="connsiteY27" fmla="*/ 533322 h 583211"/>
              <a:gd name="connsiteX28" fmla="*/ 249526 w 442678"/>
              <a:gd name="connsiteY28" fmla="*/ 586022 h 583211"/>
              <a:gd name="connsiteX29" fmla="*/ 155369 w 442678"/>
              <a:gd name="connsiteY29" fmla="*/ 560726 h 583211"/>
              <a:gd name="connsiteX30" fmla="*/ 160990 w 442678"/>
              <a:gd name="connsiteY30" fmla="*/ 484838 h 583211"/>
              <a:gd name="connsiteX31" fmla="*/ 176449 w 442678"/>
              <a:gd name="connsiteY31" fmla="*/ 463056 h 583211"/>
              <a:gd name="connsiteX32" fmla="*/ 144127 w 442678"/>
              <a:gd name="connsiteY32" fmla="*/ 441976 h 583211"/>
              <a:gd name="connsiteX33" fmla="*/ 26079 w 442678"/>
              <a:gd name="connsiteY33" fmla="*/ 442678 h 583211"/>
              <a:gd name="connsiteX34" fmla="*/ 81 w 442678"/>
              <a:gd name="connsiteY34" fmla="*/ 415274 h 583211"/>
              <a:gd name="connsiteX35" fmla="*/ 1486 w 442678"/>
              <a:gd name="connsiteY35" fmla="*/ 22344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83211">
                <a:moveTo>
                  <a:pt x="1486" y="223447"/>
                </a:moveTo>
                <a:cubicBezTo>
                  <a:pt x="1486" y="156694"/>
                  <a:pt x="2188" y="89941"/>
                  <a:pt x="783" y="23188"/>
                </a:cubicBezTo>
                <a:cubicBezTo>
                  <a:pt x="783" y="4919"/>
                  <a:pt x="6404" y="703"/>
                  <a:pt x="23268" y="703"/>
                </a:cubicBezTo>
                <a:cubicBezTo>
                  <a:pt x="61915" y="2108"/>
                  <a:pt x="99859" y="1405"/>
                  <a:pt x="138505" y="703"/>
                </a:cubicBezTo>
                <a:cubicBezTo>
                  <a:pt x="155369" y="703"/>
                  <a:pt x="168720" y="5621"/>
                  <a:pt x="179962" y="17567"/>
                </a:cubicBezTo>
                <a:cubicBezTo>
                  <a:pt x="193313" y="33025"/>
                  <a:pt x="196826" y="46376"/>
                  <a:pt x="177854" y="61132"/>
                </a:cubicBezTo>
                <a:cubicBezTo>
                  <a:pt x="163099" y="72374"/>
                  <a:pt x="144127" y="83617"/>
                  <a:pt x="154667" y="107508"/>
                </a:cubicBezTo>
                <a:cubicBezTo>
                  <a:pt x="165207" y="131398"/>
                  <a:pt x="182773" y="147559"/>
                  <a:pt x="210880" y="148965"/>
                </a:cubicBezTo>
                <a:cubicBezTo>
                  <a:pt x="236175" y="150370"/>
                  <a:pt x="260066" y="148262"/>
                  <a:pt x="277633" y="126480"/>
                </a:cubicBezTo>
                <a:cubicBezTo>
                  <a:pt x="298010" y="102589"/>
                  <a:pt x="296605" y="87833"/>
                  <a:pt x="273417" y="66050"/>
                </a:cubicBezTo>
                <a:cubicBezTo>
                  <a:pt x="263580" y="56916"/>
                  <a:pt x="245310" y="52700"/>
                  <a:pt x="254445" y="32323"/>
                </a:cubicBezTo>
                <a:cubicBezTo>
                  <a:pt x="263580" y="13351"/>
                  <a:pt x="276930" y="703"/>
                  <a:pt x="298010" y="703"/>
                </a:cubicBezTo>
                <a:cubicBezTo>
                  <a:pt x="340873" y="0"/>
                  <a:pt x="383735" y="703"/>
                  <a:pt x="426598" y="0"/>
                </a:cubicBezTo>
                <a:cubicBezTo>
                  <a:pt x="437840" y="0"/>
                  <a:pt x="442759" y="2811"/>
                  <a:pt x="442056" y="14756"/>
                </a:cubicBezTo>
                <a:cubicBezTo>
                  <a:pt x="441353" y="58321"/>
                  <a:pt x="442056" y="102589"/>
                  <a:pt x="442056" y="146154"/>
                </a:cubicBezTo>
                <a:cubicBezTo>
                  <a:pt x="442056" y="168639"/>
                  <a:pt x="428003" y="181287"/>
                  <a:pt x="409734" y="189017"/>
                </a:cubicBezTo>
                <a:cubicBezTo>
                  <a:pt x="392167" y="196746"/>
                  <a:pt x="386546" y="179882"/>
                  <a:pt x="378114" y="170045"/>
                </a:cubicBezTo>
                <a:cubicBezTo>
                  <a:pt x="356331" y="146154"/>
                  <a:pt x="338765" y="144749"/>
                  <a:pt x="315576" y="166531"/>
                </a:cubicBezTo>
                <a:cubicBezTo>
                  <a:pt x="285362" y="193935"/>
                  <a:pt x="286767" y="250148"/>
                  <a:pt x="317685" y="276850"/>
                </a:cubicBezTo>
                <a:cubicBezTo>
                  <a:pt x="341575" y="297227"/>
                  <a:pt x="357034" y="295822"/>
                  <a:pt x="378114" y="271931"/>
                </a:cubicBezTo>
                <a:cubicBezTo>
                  <a:pt x="386546" y="262094"/>
                  <a:pt x="392869" y="245932"/>
                  <a:pt x="410436" y="252959"/>
                </a:cubicBezTo>
                <a:cubicBezTo>
                  <a:pt x="428706" y="260688"/>
                  <a:pt x="442759" y="273336"/>
                  <a:pt x="442759" y="295822"/>
                </a:cubicBezTo>
                <a:cubicBezTo>
                  <a:pt x="442759" y="338684"/>
                  <a:pt x="442056" y="381547"/>
                  <a:pt x="442759" y="424409"/>
                </a:cubicBezTo>
                <a:cubicBezTo>
                  <a:pt x="442759" y="438462"/>
                  <a:pt x="439245" y="443381"/>
                  <a:pt x="424489" y="442678"/>
                </a:cubicBezTo>
                <a:cubicBezTo>
                  <a:pt x="385140" y="441976"/>
                  <a:pt x="345791" y="442678"/>
                  <a:pt x="306442" y="441976"/>
                </a:cubicBezTo>
                <a:cubicBezTo>
                  <a:pt x="295199" y="441976"/>
                  <a:pt x="284659" y="441976"/>
                  <a:pt x="276227" y="451110"/>
                </a:cubicBezTo>
                <a:cubicBezTo>
                  <a:pt x="265687" y="461650"/>
                  <a:pt x="260066" y="470785"/>
                  <a:pt x="276227" y="481325"/>
                </a:cubicBezTo>
                <a:cubicBezTo>
                  <a:pt x="294496" y="493973"/>
                  <a:pt x="310658" y="509431"/>
                  <a:pt x="303631" y="533322"/>
                </a:cubicBezTo>
                <a:cubicBezTo>
                  <a:pt x="295902" y="559321"/>
                  <a:pt x="278335" y="579698"/>
                  <a:pt x="249526" y="586022"/>
                </a:cubicBezTo>
                <a:cubicBezTo>
                  <a:pt x="213690" y="594454"/>
                  <a:pt x="180665" y="591643"/>
                  <a:pt x="155369" y="560726"/>
                </a:cubicBezTo>
                <a:cubicBezTo>
                  <a:pt x="132181" y="532619"/>
                  <a:pt x="134289" y="510134"/>
                  <a:pt x="160990" y="484838"/>
                </a:cubicBezTo>
                <a:cubicBezTo>
                  <a:pt x="167314" y="478514"/>
                  <a:pt x="182773" y="475703"/>
                  <a:pt x="176449" y="463056"/>
                </a:cubicBezTo>
                <a:cubicBezTo>
                  <a:pt x="170828" y="450408"/>
                  <a:pt x="160288" y="441273"/>
                  <a:pt x="144127" y="441976"/>
                </a:cubicBezTo>
                <a:cubicBezTo>
                  <a:pt x="104777" y="442678"/>
                  <a:pt x="65428" y="440570"/>
                  <a:pt x="26079" y="442678"/>
                </a:cubicBezTo>
                <a:cubicBezTo>
                  <a:pt x="2891" y="444084"/>
                  <a:pt x="-622" y="435652"/>
                  <a:pt x="81" y="415274"/>
                </a:cubicBezTo>
                <a:cubicBezTo>
                  <a:pt x="2891" y="353440"/>
                  <a:pt x="1486" y="288795"/>
                  <a:pt x="1486" y="22344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288C0F2-F3D9-48CA-B9E3-30DB6F597FC5}"/>
              </a:ext>
            </a:extLst>
          </p:cNvPr>
          <p:cNvSpPr/>
          <p:nvPr/>
        </p:nvSpPr>
        <p:spPr>
          <a:xfrm>
            <a:off x="742566" y="5065747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A35ABA0-0956-4CE6-8C47-E6C0329591FA}"/>
              </a:ext>
            </a:extLst>
          </p:cNvPr>
          <p:cNvSpPr/>
          <p:nvPr/>
        </p:nvSpPr>
        <p:spPr>
          <a:xfrm>
            <a:off x="2027474" y="5324888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419231-0054-40AF-A24E-12E4933E3CBA}"/>
              </a:ext>
            </a:extLst>
          </p:cNvPr>
          <p:cNvSpPr/>
          <p:nvPr/>
        </p:nvSpPr>
        <p:spPr>
          <a:xfrm flipH="1">
            <a:off x="2793449" y="507826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CE3185-CE47-4189-9E46-F82AAD3F24B4}"/>
              </a:ext>
            </a:extLst>
          </p:cNvPr>
          <p:cNvSpPr/>
          <p:nvPr/>
        </p:nvSpPr>
        <p:spPr>
          <a:xfrm>
            <a:off x="11446318" y="4310898"/>
            <a:ext cx="769640" cy="1282731"/>
          </a:xfrm>
          <a:custGeom>
            <a:avLst/>
            <a:gdLst>
              <a:gd name="connsiteX0" fmla="*/ 1819 w 442678"/>
              <a:gd name="connsiteY0" fmla="*/ 512934 h 737797"/>
              <a:gd name="connsiteX1" fmla="*/ 1819 w 442678"/>
              <a:gd name="connsiteY1" fmla="*/ 449694 h 737797"/>
              <a:gd name="connsiteX2" fmla="*/ 26412 w 442678"/>
              <a:gd name="connsiteY2" fmla="*/ 406832 h 737797"/>
              <a:gd name="connsiteX3" fmla="*/ 57329 w 442678"/>
              <a:gd name="connsiteY3" fmla="*/ 411048 h 737797"/>
              <a:gd name="connsiteX4" fmla="*/ 127596 w 442678"/>
              <a:gd name="connsiteY4" fmla="*/ 425804 h 737797"/>
              <a:gd name="connsiteX5" fmla="*/ 136028 w 442678"/>
              <a:gd name="connsiteY5" fmla="*/ 326025 h 737797"/>
              <a:gd name="connsiteX6" fmla="*/ 62951 w 442678"/>
              <a:gd name="connsiteY6" fmla="*/ 323917 h 737797"/>
              <a:gd name="connsiteX7" fmla="*/ 35547 w 442678"/>
              <a:gd name="connsiteY7" fmla="*/ 340079 h 737797"/>
              <a:gd name="connsiteX8" fmla="*/ 2521 w 442678"/>
              <a:gd name="connsiteY8" fmla="*/ 304243 h 737797"/>
              <a:gd name="connsiteX9" fmla="*/ 1116 w 442678"/>
              <a:gd name="connsiteY9" fmla="*/ 161602 h 737797"/>
              <a:gd name="connsiteX10" fmla="*/ 17980 w 442678"/>
              <a:gd name="connsiteY10" fmla="*/ 151062 h 737797"/>
              <a:gd name="connsiteX11" fmla="*/ 133217 w 442678"/>
              <a:gd name="connsiteY11" fmla="*/ 151062 h 737797"/>
              <a:gd name="connsiteX12" fmla="*/ 162026 w 442678"/>
              <a:gd name="connsiteY12" fmla="*/ 144738 h 737797"/>
              <a:gd name="connsiteX13" fmla="*/ 166242 w 442678"/>
              <a:gd name="connsiteY13" fmla="*/ 108902 h 737797"/>
              <a:gd name="connsiteX14" fmla="*/ 185214 w 442678"/>
              <a:gd name="connsiteY14" fmla="*/ 7016 h 737797"/>
              <a:gd name="connsiteX15" fmla="*/ 292722 w 442678"/>
              <a:gd name="connsiteY15" fmla="*/ 35825 h 737797"/>
              <a:gd name="connsiteX16" fmla="*/ 284992 w 442678"/>
              <a:gd name="connsiteY16" fmla="*/ 103281 h 737797"/>
              <a:gd name="connsiteX17" fmla="*/ 267426 w 442678"/>
              <a:gd name="connsiteY17" fmla="*/ 127171 h 737797"/>
              <a:gd name="connsiteX18" fmla="*/ 303964 w 442678"/>
              <a:gd name="connsiteY18" fmla="*/ 150359 h 737797"/>
              <a:gd name="connsiteX19" fmla="*/ 419201 w 442678"/>
              <a:gd name="connsiteY19" fmla="*/ 149657 h 737797"/>
              <a:gd name="connsiteX20" fmla="*/ 443794 w 442678"/>
              <a:gd name="connsiteY20" fmla="*/ 172845 h 737797"/>
              <a:gd name="connsiteX21" fmla="*/ 443794 w 442678"/>
              <a:gd name="connsiteY21" fmla="*/ 569850 h 737797"/>
              <a:gd name="connsiteX22" fmla="*/ 420606 w 442678"/>
              <a:gd name="connsiteY22" fmla="*/ 592335 h 737797"/>
              <a:gd name="connsiteX23" fmla="*/ 308180 w 442678"/>
              <a:gd name="connsiteY23" fmla="*/ 591632 h 737797"/>
              <a:gd name="connsiteX24" fmla="*/ 277263 w 442678"/>
              <a:gd name="connsiteY24" fmla="*/ 600064 h 737797"/>
              <a:gd name="connsiteX25" fmla="*/ 276560 w 442678"/>
              <a:gd name="connsiteY25" fmla="*/ 631684 h 737797"/>
              <a:gd name="connsiteX26" fmla="*/ 301856 w 442678"/>
              <a:gd name="connsiteY26" fmla="*/ 686492 h 737797"/>
              <a:gd name="connsiteX27" fmla="*/ 245643 w 442678"/>
              <a:gd name="connsiteY27" fmla="*/ 737084 h 737797"/>
              <a:gd name="connsiteX28" fmla="*/ 147973 w 442678"/>
              <a:gd name="connsiteY28" fmla="*/ 701248 h 737797"/>
              <a:gd name="connsiteX29" fmla="*/ 159215 w 442678"/>
              <a:gd name="connsiteY29" fmla="*/ 636603 h 737797"/>
              <a:gd name="connsiteX30" fmla="*/ 175377 w 442678"/>
              <a:gd name="connsiteY30" fmla="*/ 612010 h 737797"/>
              <a:gd name="connsiteX31" fmla="*/ 140244 w 442678"/>
              <a:gd name="connsiteY31" fmla="*/ 590930 h 737797"/>
              <a:gd name="connsiteX32" fmla="*/ 25007 w 442678"/>
              <a:gd name="connsiteY32" fmla="*/ 591632 h 737797"/>
              <a:gd name="connsiteX33" fmla="*/ 413 w 442678"/>
              <a:gd name="connsiteY33" fmla="*/ 566336 h 737797"/>
              <a:gd name="connsiteX34" fmla="*/ 1819 w 442678"/>
              <a:gd name="connsiteY34" fmla="*/ 51293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1819" y="512934"/>
                </a:moveTo>
                <a:cubicBezTo>
                  <a:pt x="1819" y="491854"/>
                  <a:pt x="2521" y="470774"/>
                  <a:pt x="1819" y="449694"/>
                </a:cubicBezTo>
                <a:cubicBezTo>
                  <a:pt x="1116" y="430019"/>
                  <a:pt x="11656" y="417372"/>
                  <a:pt x="26412" y="406832"/>
                </a:cubicBezTo>
                <a:cubicBezTo>
                  <a:pt x="37655" y="399102"/>
                  <a:pt x="47492" y="400508"/>
                  <a:pt x="57329" y="411048"/>
                </a:cubicBezTo>
                <a:cubicBezTo>
                  <a:pt x="93165" y="447586"/>
                  <a:pt x="101597" y="448991"/>
                  <a:pt x="127596" y="425804"/>
                </a:cubicBezTo>
                <a:cubicBezTo>
                  <a:pt x="153594" y="402616"/>
                  <a:pt x="157810" y="353429"/>
                  <a:pt x="136028" y="326025"/>
                </a:cubicBezTo>
                <a:cubicBezTo>
                  <a:pt x="110732" y="294405"/>
                  <a:pt x="89652" y="293703"/>
                  <a:pt x="62951" y="323917"/>
                </a:cubicBezTo>
                <a:cubicBezTo>
                  <a:pt x="55924" y="331646"/>
                  <a:pt x="51708" y="346403"/>
                  <a:pt x="35547" y="340079"/>
                </a:cubicBezTo>
                <a:cubicBezTo>
                  <a:pt x="17980" y="333755"/>
                  <a:pt x="3224" y="322512"/>
                  <a:pt x="2521" y="304243"/>
                </a:cubicBezTo>
                <a:cubicBezTo>
                  <a:pt x="413" y="257164"/>
                  <a:pt x="1819" y="209383"/>
                  <a:pt x="1116" y="161602"/>
                </a:cubicBezTo>
                <a:cubicBezTo>
                  <a:pt x="1116" y="147549"/>
                  <a:pt x="10953" y="151062"/>
                  <a:pt x="17980" y="151062"/>
                </a:cubicBezTo>
                <a:cubicBezTo>
                  <a:pt x="56626" y="151062"/>
                  <a:pt x="94570" y="151062"/>
                  <a:pt x="133217" y="151062"/>
                </a:cubicBezTo>
                <a:cubicBezTo>
                  <a:pt x="143054" y="151062"/>
                  <a:pt x="153594" y="151765"/>
                  <a:pt x="162026" y="144738"/>
                </a:cubicBezTo>
                <a:cubicBezTo>
                  <a:pt x="175377" y="134198"/>
                  <a:pt x="185917" y="125766"/>
                  <a:pt x="166242" y="108902"/>
                </a:cubicBezTo>
                <a:cubicBezTo>
                  <a:pt x="126893" y="75174"/>
                  <a:pt x="136028" y="27393"/>
                  <a:pt x="185214" y="7016"/>
                </a:cubicBezTo>
                <a:cubicBezTo>
                  <a:pt x="224563" y="-9145"/>
                  <a:pt x="270236" y="3503"/>
                  <a:pt x="292722" y="35825"/>
                </a:cubicBezTo>
                <a:cubicBezTo>
                  <a:pt x="310288" y="61824"/>
                  <a:pt x="307477" y="80796"/>
                  <a:pt x="284992" y="103281"/>
                </a:cubicBezTo>
                <a:cubicBezTo>
                  <a:pt x="277966" y="110308"/>
                  <a:pt x="261804" y="113118"/>
                  <a:pt x="267426" y="127171"/>
                </a:cubicBezTo>
                <a:cubicBezTo>
                  <a:pt x="273750" y="141927"/>
                  <a:pt x="286398" y="151062"/>
                  <a:pt x="303964" y="150359"/>
                </a:cubicBezTo>
                <a:cubicBezTo>
                  <a:pt x="342611" y="149657"/>
                  <a:pt x="380555" y="151062"/>
                  <a:pt x="419201" y="149657"/>
                </a:cubicBezTo>
                <a:cubicBezTo>
                  <a:pt x="437470" y="148954"/>
                  <a:pt x="444497" y="152467"/>
                  <a:pt x="443794" y="172845"/>
                </a:cubicBezTo>
                <a:cubicBezTo>
                  <a:pt x="443092" y="304945"/>
                  <a:pt x="443092" y="437749"/>
                  <a:pt x="443794" y="569850"/>
                </a:cubicBezTo>
                <a:cubicBezTo>
                  <a:pt x="443794" y="588822"/>
                  <a:pt x="438173" y="592335"/>
                  <a:pt x="420606" y="592335"/>
                </a:cubicBezTo>
                <a:cubicBezTo>
                  <a:pt x="383365" y="590930"/>
                  <a:pt x="346124" y="591632"/>
                  <a:pt x="308180" y="591632"/>
                </a:cubicBezTo>
                <a:cubicBezTo>
                  <a:pt x="296938" y="591632"/>
                  <a:pt x="286398" y="592335"/>
                  <a:pt x="277263" y="600064"/>
                </a:cubicBezTo>
                <a:cubicBezTo>
                  <a:pt x="266020" y="610604"/>
                  <a:pt x="258994" y="619739"/>
                  <a:pt x="276560" y="631684"/>
                </a:cubicBezTo>
                <a:cubicBezTo>
                  <a:pt x="295532" y="645035"/>
                  <a:pt x="310991" y="662601"/>
                  <a:pt x="301856" y="686492"/>
                </a:cubicBezTo>
                <a:cubicBezTo>
                  <a:pt x="292722" y="711788"/>
                  <a:pt x="275155" y="731462"/>
                  <a:pt x="245643" y="737084"/>
                </a:cubicBezTo>
                <a:cubicBezTo>
                  <a:pt x="200673" y="746218"/>
                  <a:pt x="168350" y="734273"/>
                  <a:pt x="147973" y="701248"/>
                </a:cubicBezTo>
                <a:cubicBezTo>
                  <a:pt x="132514" y="675952"/>
                  <a:pt x="136028" y="659088"/>
                  <a:pt x="159215" y="636603"/>
                </a:cubicBezTo>
                <a:cubicBezTo>
                  <a:pt x="166242" y="630279"/>
                  <a:pt x="182403" y="627468"/>
                  <a:pt x="175377" y="612010"/>
                </a:cubicBezTo>
                <a:cubicBezTo>
                  <a:pt x="168350" y="597956"/>
                  <a:pt x="156405" y="590930"/>
                  <a:pt x="140244" y="590930"/>
                </a:cubicBezTo>
                <a:cubicBezTo>
                  <a:pt x="101597" y="590930"/>
                  <a:pt x="63653" y="589524"/>
                  <a:pt x="25007" y="591632"/>
                </a:cubicBezTo>
                <a:cubicBezTo>
                  <a:pt x="3927" y="593038"/>
                  <a:pt x="-1695" y="586011"/>
                  <a:pt x="413" y="566336"/>
                </a:cubicBezTo>
                <a:cubicBezTo>
                  <a:pt x="3224" y="549472"/>
                  <a:pt x="1819" y="531203"/>
                  <a:pt x="1819" y="512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1349315-A812-4AB7-8800-4FD5A656CEC2}"/>
              </a:ext>
            </a:extLst>
          </p:cNvPr>
          <p:cNvSpPr/>
          <p:nvPr/>
        </p:nvSpPr>
        <p:spPr>
          <a:xfrm>
            <a:off x="11195050" y="533155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41C6EEE-6BB9-4C03-B97E-AD822A11ECD3}"/>
              </a:ext>
            </a:extLst>
          </p:cNvPr>
          <p:cNvSpPr/>
          <p:nvPr/>
        </p:nvSpPr>
        <p:spPr>
          <a:xfrm>
            <a:off x="4304614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A3C3C76-C052-48B2-A0DF-99867EA492C3}"/>
              </a:ext>
            </a:extLst>
          </p:cNvPr>
          <p:cNvSpPr/>
          <p:nvPr/>
        </p:nvSpPr>
        <p:spPr>
          <a:xfrm>
            <a:off x="3552533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38F7539-548B-48AB-A455-7F77FBD7231F}"/>
              </a:ext>
            </a:extLst>
          </p:cNvPr>
          <p:cNvSpPr/>
          <p:nvPr/>
        </p:nvSpPr>
        <p:spPr>
          <a:xfrm>
            <a:off x="3563865" y="5825801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86B3F2F-3FDD-404F-81E9-25A21FB61619}"/>
              </a:ext>
            </a:extLst>
          </p:cNvPr>
          <p:cNvSpPr/>
          <p:nvPr/>
        </p:nvSpPr>
        <p:spPr>
          <a:xfrm>
            <a:off x="5331439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302F2A7-767D-407D-AF13-089632CF1E89}"/>
              </a:ext>
            </a:extLst>
          </p:cNvPr>
          <p:cNvSpPr/>
          <p:nvPr/>
        </p:nvSpPr>
        <p:spPr>
          <a:xfrm>
            <a:off x="4329806" y="6082347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170DCBB-06F0-454B-874D-B713612B7D3E}"/>
              </a:ext>
            </a:extLst>
          </p:cNvPr>
          <p:cNvSpPr/>
          <p:nvPr/>
        </p:nvSpPr>
        <p:spPr>
          <a:xfrm>
            <a:off x="5070904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8FB4346-2B11-476D-9FAC-D085A1E05084}"/>
              </a:ext>
            </a:extLst>
          </p:cNvPr>
          <p:cNvSpPr/>
          <p:nvPr/>
        </p:nvSpPr>
        <p:spPr>
          <a:xfrm>
            <a:off x="535212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E1FDDCB-AE36-4CA9-8516-868A0A971C8F}"/>
              </a:ext>
            </a:extLst>
          </p:cNvPr>
          <p:cNvSpPr/>
          <p:nvPr/>
        </p:nvSpPr>
        <p:spPr>
          <a:xfrm>
            <a:off x="6101050" y="-14380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256E85A-AEDD-41D8-9EE7-9ACD4765286A}"/>
              </a:ext>
            </a:extLst>
          </p:cNvPr>
          <p:cNvSpPr/>
          <p:nvPr/>
        </p:nvSpPr>
        <p:spPr>
          <a:xfrm>
            <a:off x="5861352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602D888-3ACB-451B-A922-65DE18134B58}"/>
              </a:ext>
            </a:extLst>
          </p:cNvPr>
          <p:cNvSpPr/>
          <p:nvPr/>
        </p:nvSpPr>
        <p:spPr>
          <a:xfrm>
            <a:off x="4562422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B21A4C8-AFB5-4058-8BE0-6E35B0C4749A}"/>
              </a:ext>
            </a:extLst>
          </p:cNvPr>
          <p:cNvSpPr/>
          <p:nvPr/>
        </p:nvSpPr>
        <p:spPr>
          <a:xfrm>
            <a:off x="6098046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8A24C9D-99E5-4685-945B-43E02AF12BF3}"/>
              </a:ext>
            </a:extLst>
          </p:cNvPr>
          <p:cNvSpPr/>
          <p:nvPr/>
        </p:nvSpPr>
        <p:spPr>
          <a:xfrm>
            <a:off x="3795957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B41ABE1-62CA-4A0C-BBC5-E53820D815D5}"/>
              </a:ext>
            </a:extLst>
          </p:cNvPr>
          <p:cNvSpPr/>
          <p:nvPr/>
        </p:nvSpPr>
        <p:spPr>
          <a:xfrm flipH="1">
            <a:off x="3555961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4017E6A-A58C-4054-B366-DB90FDEE5B5C}"/>
              </a:ext>
            </a:extLst>
          </p:cNvPr>
          <p:cNvSpPr/>
          <p:nvPr/>
        </p:nvSpPr>
        <p:spPr>
          <a:xfrm>
            <a:off x="5079155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B21AF1E-AB27-47F0-9B0D-2A0DA38ED861}"/>
              </a:ext>
            </a:extLst>
          </p:cNvPr>
          <p:cNvSpPr/>
          <p:nvPr/>
        </p:nvSpPr>
        <p:spPr>
          <a:xfrm flipH="1">
            <a:off x="5845130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446A4A4-58D1-4423-BDC7-B8419048795B}"/>
              </a:ext>
            </a:extLst>
          </p:cNvPr>
          <p:cNvSpPr/>
          <p:nvPr/>
        </p:nvSpPr>
        <p:spPr>
          <a:xfrm flipH="1">
            <a:off x="4316094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C462530-9199-4DEC-ABDD-2263D368EBF2}"/>
              </a:ext>
            </a:extLst>
          </p:cNvPr>
          <p:cNvSpPr/>
          <p:nvPr/>
        </p:nvSpPr>
        <p:spPr>
          <a:xfrm flipH="1">
            <a:off x="584370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E692BD4-6535-451D-90B9-07430BBBBAF7}"/>
              </a:ext>
            </a:extLst>
          </p:cNvPr>
          <p:cNvSpPr/>
          <p:nvPr/>
        </p:nvSpPr>
        <p:spPr>
          <a:xfrm>
            <a:off x="7364767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5DA67A0-66E3-417B-9FAD-00655FA34A31}"/>
              </a:ext>
            </a:extLst>
          </p:cNvPr>
          <p:cNvSpPr/>
          <p:nvPr/>
        </p:nvSpPr>
        <p:spPr>
          <a:xfrm>
            <a:off x="6612685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56BB7B6-408C-4DAB-ACCE-1D222AD23292}"/>
              </a:ext>
            </a:extLst>
          </p:cNvPr>
          <p:cNvSpPr/>
          <p:nvPr/>
        </p:nvSpPr>
        <p:spPr>
          <a:xfrm>
            <a:off x="6615226" y="58170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6BB192D-1FF9-4289-BABE-E9FACED0BE81}"/>
              </a:ext>
            </a:extLst>
          </p:cNvPr>
          <p:cNvSpPr/>
          <p:nvPr/>
        </p:nvSpPr>
        <p:spPr>
          <a:xfrm>
            <a:off x="8391592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030CF34-A1CE-4435-950C-FE56E919DA83}"/>
              </a:ext>
            </a:extLst>
          </p:cNvPr>
          <p:cNvSpPr/>
          <p:nvPr/>
        </p:nvSpPr>
        <p:spPr>
          <a:xfrm>
            <a:off x="7381166" y="6073556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4E233F4-BF8E-4F0D-B8E6-F8DEF76C7BB4}"/>
              </a:ext>
            </a:extLst>
          </p:cNvPr>
          <p:cNvSpPr/>
          <p:nvPr/>
        </p:nvSpPr>
        <p:spPr>
          <a:xfrm flipH="1">
            <a:off x="7370814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23B504AD-DDF1-4A58-880C-4A0C3F24767D}"/>
              </a:ext>
            </a:extLst>
          </p:cNvPr>
          <p:cNvSpPr/>
          <p:nvPr/>
        </p:nvSpPr>
        <p:spPr>
          <a:xfrm flipH="1">
            <a:off x="8137483" y="1250418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E13C370-30EF-44AB-A1AF-9FAB0FEC28C1}"/>
              </a:ext>
            </a:extLst>
          </p:cNvPr>
          <p:cNvSpPr/>
          <p:nvPr/>
        </p:nvSpPr>
        <p:spPr>
          <a:xfrm>
            <a:off x="8131056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4712B45-8B94-4B8E-8271-EA6477321FC8}"/>
              </a:ext>
            </a:extLst>
          </p:cNvPr>
          <p:cNvSpPr/>
          <p:nvPr/>
        </p:nvSpPr>
        <p:spPr>
          <a:xfrm>
            <a:off x="840348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57B22EB-7FF6-44B9-87B8-6F2EF2E0D380}"/>
              </a:ext>
            </a:extLst>
          </p:cNvPr>
          <p:cNvSpPr/>
          <p:nvPr/>
        </p:nvSpPr>
        <p:spPr>
          <a:xfrm>
            <a:off x="9152411" y="-558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84CD35D-DC7E-4C5F-9C02-507FA7411E93}"/>
              </a:ext>
            </a:extLst>
          </p:cNvPr>
          <p:cNvSpPr/>
          <p:nvPr/>
        </p:nvSpPr>
        <p:spPr>
          <a:xfrm>
            <a:off x="8921505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F693DFD-F9EF-43D1-BFB6-2FB6EFDF448D}"/>
              </a:ext>
            </a:extLst>
          </p:cNvPr>
          <p:cNvSpPr/>
          <p:nvPr/>
        </p:nvSpPr>
        <p:spPr>
          <a:xfrm>
            <a:off x="7622575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D1A7E77-8465-4976-A6CC-1ADC597ADD4E}"/>
              </a:ext>
            </a:extLst>
          </p:cNvPr>
          <p:cNvSpPr/>
          <p:nvPr/>
        </p:nvSpPr>
        <p:spPr>
          <a:xfrm>
            <a:off x="9158199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F488612-88C3-4647-8CFD-C62D615F66CB}"/>
              </a:ext>
            </a:extLst>
          </p:cNvPr>
          <p:cNvSpPr/>
          <p:nvPr/>
        </p:nvSpPr>
        <p:spPr>
          <a:xfrm>
            <a:off x="6856110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FB74940-8FDC-4AFF-84BF-35C65810DCFB}"/>
              </a:ext>
            </a:extLst>
          </p:cNvPr>
          <p:cNvSpPr/>
          <p:nvPr/>
        </p:nvSpPr>
        <p:spPr>
          <a:xfrm flipH="1">
            <a:off x="6616113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24A134E-7C4E-43A5-A456-191939ED97B4}"/>
              </a:ext>
            </a:extLst>
          </p:cNvPr>
          <p:cNvSpPr/>
          <p:nvPr/>
        </p:nvSpPr>
        <p:spPr>
          <a:xfrm>
            <a:off x="8394604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353439C-1E3D-49F0-9CED-9C5FCDEDD8F6}"/>
              </a:ext>
            </a:extLst>
          </p:cNvPr>
          <p:cNvSpPr/>
          <p:nvPr/>
        </p:nvSpPr>
        <p:spPr>
          <a:xfrm>
            <a:off x="8139307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CB8EB16-D984-41F7-AC9E-80087EF3083A}"/>
              </a:ext>
            </a:extLst>
          </p:cNvPr>
          <p:cNvSpPr/>
          <p:nvPr/>
        </p:nvSpPr>
        <p:spPr>
          <a:xfrm>
            <a:off x="915752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C5CEC68-066A-428D-932D-D2531577E691}"/>
              </a:ext>
            </a:extLst>
          </p:cNvPr>
          <p:cNvSpPr/>
          <p:nvPr/>
        </p:nvSpPr>
        <p:spPr>
          <a:xfrm flipH="1">
            <a:off x="7376246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2C2BE0-07EA-40C9-A63B-2751251EBEA8}"/>
              </a:ext>
            </a:extLst>
          </p:cNvPr>
          <p:cNvSpPr/>
          <p:nvPr/>
        </p:nvSpPr>
        <p:spPr>
          <a:xfrm flipH="1">
            <a:off x="890352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4937434-B733-4309-811B-9D036AC72399}"/>
              </a:ext>
            </a:extLst>
          </p:cNvPr>
          <p:cNvSpPr/>
          <p:nvPr/>
        </p:nvSpPr>
        <p:spPr>
          <a:xfrm>
            <a:off x="6872117" y="4315315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3E15E7E-82C3-434C-8FA9-EF106624111D}"/>
              </a:ext>
            </a:extLst>
          </p:cNvPr>
          <p:cNvSpPr/>
          <p:nvPr/>
        </p:nvSpPr>
        <p:spPr>
          <a:xfrm>
            <a:off x="10419971" y="-10881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8191973-50C1-4DC4-8E8F-E054437E64E9}"/>
              </a:ext>
            </a:extLst>
          </p:cNvPr>
          <p:cNvSpPr/>
          <p:nvPr/>
        </p:nvSpPr>
        <p:spPr>
          <a:xfrm>
            <a:off x="9667889" y="478832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7FEDF25-F083-4999-AFCE-2F6D8A480060}"/>
              </a:ext>
            </a:extLst>
          </p:cNvPr>
          <p:cNvSpPr/>
          <p:nvPr/>
        </p:nvSpPr>
        <p:spPr>
          <a:xfrm>
            <a:off x="9662880" y="2272726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3A729EB-7D86-45E4-8F0A-8CFFBB5740A3}"/>
              </a:ext>
            </a:extLst>
          </p:cNvPr>
          <p:cNvSpPr/>
          <p:nvPr/>
        </p:nvSpPr>
        <p:spPr>
          <a:xfrm>
            <a:off x="9670430" y="58205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3784748-46A6-4608-8372-667381134455}"/>
              </a:ext>
            </a:extLst>
          </p:cNvPr>
          <p:cNvSpPr/>
          <p:nvPr/>
        </p:nvSpPr>
        <p:spPr>
          <a:xfrm flipH="1">
            <a:off x="10426018" y="15154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77FA792-5956-4129-9D73-6B8FE8BD7A26}"/>
              </a:ext>
            </a:extLst>
          </p:cNvPr>
          <p:cNvSpPr/>
          <p:nvPr/>
        </p:nvSpPr>
        <p:spPr>
          <a:xfrm>
            <a:off x="10677779" y="7465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2C595FD3-B821-4E25-A41B-8555D450E8D3}"/>
              </a:ext>
            </a:extLst>
          </p:cNvPr>
          <p:cNvSpPr/>
          <p:nvPr/>
        </p:nvSpPr>
        <p:spPr>
          <a:xfrm>
            <a:off x="9920023" y="-19923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8CD9568-D4A0-4274-87FA-FCDF9A90BFDA}"/>
              </a:ext>
            </a:extLst>
          </p:cNvPr>
          <p:cNvSpPr/>
          <p:nvPr/>
        </p:nvSpPr>
        <p:spPr>
          <a:xfrm flipH="1">
            <a:off x="9671317" y="12432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9C0E86B-DBD3-4858-997E-1A56151C2439}"/>
              </a:ext>
            </a:extLst>
          </p:cNvPr>
          <p:cNvSpPr/>
          <p:nvPr/>
        </p:nvSpPr>
        <p:spPr>
          <a:xfrm flipH="1">
            <a:off x="9673981" y="303993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AA54417-B9D1-4E10-9F86-57F8849AD062}"/>
              </a:ext>
            </a:extLst>
          </p:cNvPr>
          <p:cNvSpPr/>
          <p:nvPr/>
        </p:nvSpPr>
        <p:spPr>
          <a:xfrm flipH="1">
            <a:off x="9674739" y="50800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7F5252-9196-4E34-B7D3-03BF2BB6E18D}"/>
              </a:ext>
            </a:extLst>
          </p:cNvPr>
          <p:cNvSpPr/>
          <p:nvPr/>
        </p:nvSpPr>
        <p:spPr>
          <a:xfrm>
            <a:off x="10440107" y="45704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12F91BA-9589-4FB7-9CF3-1753C376BDE1}"/>
              </a:ext>
            </a:extLst>
          </p:cNvPr>
          <p:cNvSpPr/>
          <p:nvPr/>
        </p:nvSpPr>
        <p:spPr>
          <a:xfrm flipH="1">
            <a:off x="10427883" y="27890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FF7DE6CC-AC2B-463E-9F11-9B1C8A22C361}"/>
              </a:ext>
            </a:extLst>
          </p:cNvPr>
          <p:cNvSpPr/>
          <p:nvPr/>
        </p:nvSpPr>
        <p:spPr>
          <a:xfrm flipH="1">
            <a:off x="10431450" y="507357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070A4ED-4297-48AC-8B5D-D30A2C2E92D6}"/>
              </a:ext>
            </a:extLst>
          </p:cNvPr>
          <p:cNvSpPr/>
          <p:nvPr/>
        </p:nvSpPr>
        <p:spPr>
          <a:xfrm>
            <a:off x="9929601" y="4307338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F678C3D-9C65-495C-A428-9530CD909F24}"/>
              </a:ext>
            </a:extLst>
          </p:cNvPr>
          <p:cNvSpPr/>
          <p:nvPr/>
        </p:nvSpPr>
        <p:spPr>
          <a:xfrm>
            <a:off x="10684355" y="2274241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3BB92F2-052E-459C-AD29-926426302B1A}"/>
              </a:ext>
            </a:extLst>
          </p:cNvPr>
          <p:cNvSpPr/>
          <p:nvPr/>
        </p:nvSpPr>
        <p:spPr>
          <a:xfrm>
            <a:off x="10435621" y="380460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A418332C-CE9E-4FCE-81EA-AE4DDA7F2026}"/>
              </a:ext>
            </a:extLst>
          </p:cNvPr>
          <p:cNvSpPr/>
          <p:nvPr/>
        </p:nvSpPr>
        <p:spPr>
          <a:xfrm>
            <a:off x="10438687" y="608887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A6C98CE-56A3-46D2-BB1F-8E5498097302}"/>
              </a:ext>
            </a:extLst>
          </p:cNvPr>
          <p:cNvSpPr/>
          <p:nvPr/>
        </p:nvSpPr>
        <p:spPr>
          <a:xfrm>
            <a:off x="-8381" y="2284436"/>
            <a:ext cx="769640" cy="769640"/>
          </a:xfrm>
          <a:custGeom>
            <a:avLst/>
            <a:gdLst>
              <a:gd name="connsiteX0" fmla="*/ 703 w 442678"/>
              <a:gd name="connsiteY0" fmla="*/ 221404 h 442678"/>
              <a:gd name="connsiteX1" fmla="*/ 0 w 442678"/>
              <a:gd name="connsiteY1" fmla="*/ 21144 h 442678"/>
              <a:gd name="connsiteX2" fmla="*/ 21080 w 442678"/>
              <a:gd name="connsiteY2" fmla="*/ 64 h 442678"/>
              <a:gd name="connsiteX3" fmla="*/ 139127 w 442678"/>
              <a:gd name="connsiteY3" fmla="*/ 64 h 442678"/>
              <a:gd name="connsiteX4" fmla="*/ 179882 w 442678"/>
              <a:gd name="connsiteY4" fmla="*/ 17631 h 442678"/>
              <a:gd name="connsiteX5" fmla="*/ 177071 w 442678"/>
              <a:gd name="connsiteY5" fmla="*/ 60494 h 442678"/>
              <a:gd name="connsiteX6" fmla="*/ 153181 w 442678"/>
              <a:gd name="connsiteY6" fmla="*/ 104761 h 442678"/>
              <a:gd name="connsiteX7" fmla="*/ 205178 w 442678"/>
              <a:gd name="connsiteY7" fmla="*/ 147624 h 442678"/>
              <a:gd name="connsiteX8" fmla="*/ 275444 w 442678"/>
              <a:gd name="connsiteY8" fmla="*/ 127949 h 442678"/>
              <a:gd name="connsiteX9" fmla="*/ 271931 w 442678"/>
              <a:gd name="connsiteY9" fmla="*/ 65412 h 442678"/>
              <a:gd name="connsiteX10" fmla="*/ 252959 w 442678"/>
              <a:gd name="connsiteY10" fmla="*/ 33090 h 442678"/>
              <a:gd name="connsiteX11" fmla="*/ 293713 w 442678"/>
              <a:gd name="connsiteY11" fmla="*/ 767 h 442678"/>
              <a:gd name="connsiteX12" fmla="*/ 430733 w 442678"/>
              <a:gd name="connsiteY12" fmla="*/ 64 h 442678"/>
              <a:gd name="connsiteX13" fmla="*/ 443381 w 442678"/>
              <a:gd name="connsiteY13" fmla="*/ 16226 h 442678"/>
              <a:gd name="connsiteX14" fmla="*/ 443381 w 442678"/>
              <a:gd name="connsiteY14" fmla="*/ 144813 h 442678"/>
              <a:gd name="connsiteX15" fmla="*/ 423004 w 442678"/>
              <a:gd name="connsiteY15" fmla="*/ 182054 h 442678"/>
              <a:gd name="connsiteX16" fmla="*/ 383655 w 442678"/>
              <a:gd name="connsiteY16" fmla="*/ 178541 h 442678"/>
              <a:gd name="connsiteX17" fmla="*/ 335171 w 442678"/>
              <a:gd name="connsiteY17" fmla="*/ 153948 h 442678"/>
              <a:gd name="connsiteX18" fmla="*/ 295119 w 442678"/>
              <a:gd name="connsiteY18" fmla="*/ 213674 h 442678"/>
              <a:gd name="connsiteX19" fmla="*/ 318307 w 442678"/>
              <a:gd name="connsiteY19" fmla="*/ 277617 h 442678"/>
              <a:gd name="connsiteX20" fmla="*/ 376628 w 442678"/>
              <a:gd name="connsiteY20" fmla="*/ 273401 h 442678"/>
              <a:gd name="connsiteX21" fmla="*/ 411058 w 442678"/>
              <a:gd name="connsiteY21" fmla="*/ 253726 h 442678"/>
              <a:gd name="connsiteX22" fmla="*/ 443381 w 442678"/>
              <a:gd name="connsiteY22" fmla="*/ 300102 h 442678"/>
              <a:gd name="connsiteX23" fmla="*/ 443381 w 442678"/>
              <a:gd name="connsiteY23" fmla="*/ 425879 h 442678"/>
              <a:gd name="connsiteX24" fmla="*/ 423706 w 442678"/>
              <a:gd name="connsiteY24" fmla="*/ 443445 h 442678"/>
              <a:gd name="connsiteX25" fmla="*/ 303551 w 442678"/>
              <a:gd name="connsiteY25" fmla="*/ 443445 h 442678"/>
              <a:gd name="connsiteX26" fmla="*/ 260689 w 442678"/>
              <a:gd name="connsiteY26" fmla="*/ 423068 h 442678"/>
              <a:gd name="connsiteX27" fmla="*/ 264202 w 442678"/>
              <a:gd name="connsiteY27" fmla="*/ 383719 h 442678"/>
              <a:gd name="connsiteX28" fmla="*/ 289498 w 442678"/>
              <a:gd name="connsiteY28" fmla="*/ 337343 h 442678"/>
              <a:gd name="connsiteX29" fmla="*/ 231879 w 442678"/>
              <a:gd name="connsiteY29" fmla="*/ 295183 h 442678"/>
              <a:gd name="connsiteX30" fmla="*/ 165126 w 442678"/>
              <a:gd name="connsiteY30" fmla="*/ 317669 h 442678"/>
              <a:gd name="connsiteX31" fmla="*/ 169342 w 442678"/>
              <a:gd name="connsiteY31" fmla="*/ 376692 h 442678"/>
              <a:gd name="connsiteX32" fmla="*/ 189017 w 442678"/>
              <a:gd name="connsiteY32" fmla="*/ 410420 h 442678"/>
              <a:gd name="connsiteX33" fmla="*/ 146154 w 442678"/>
              <a:gd name="connsiteY33" fmla="*/ 443445 h 442678"/>
              <a:gd name="connsiteX34" fmla="*/ 14756 w 442678"/>
              <a:gd name="connsiteY34" fmla="*/ 444148 h 442678"/>
              <a:gd name="connsiteX35" fmla="*/ 703 w 442678"/>
              <a:gd name="connsiteY35" fmla="*/ 424473 h 442678"/>
              <a:gd name="connsiteX36" fmla="*/ 703 w 442678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2678" h="442678">
                <a:moveTo>
                  <a:pt x="703" y="221404"/>
                </a:moveTo>
                <a:cubicBezTo>
                  <a:pt x="703" y="154650"/>
                  <a:pt x="1405" y="87897"/>
                  <a:pt x="0" y="21144"/>
                </a:cubicBezTo>
                <a:cubicBezTo>
                  <a:pt x="0" y="4280"/>
                  <a:pt x="3513" y="-638"/>
                  <a:pt x="21080" y="64"/>
                </a:cubicBezTo>
                <a:cubicBezTo>
                  <a:pt x="60429" y="1470"/>
                  <a:pt x="99778" y="767"/>
                  <a:pt x="139127" y="64"/>
                </a:cubicBezTo>
                <a:cubicBezTo>
                  <a:pt x="155991" y="64"/>
                  <a:pt x="169342" y="4983"/>
                  <a:pt x="179882" y="17631"/>
                </a:cubicBezTo>
                <a:cubicBezTo>
                  <a:pt x="193233" y="32387"/>
                  <a:pt x="197449" y="46440"/>
                  <a:pt x="177071" y="60494"/>
                </a:cubicBezTo>
                <a:cubicBezTo>
                  <a:pt x="162316" y="71033"/>
                  <a:pt x="145452" y="82276"/>
                  <a:pt x="153181" y="104761"/>
                </a:cubicBezTo>
                <a:cubicBezTo>
                  <a:pt x="161613" y="128652"/>
                  <a:pt x="178477" y="144813"/>
                  <a:pt x="205178" y="147624"/>
                </a:cubicBezTo>
                <a:cubicBezTo>
                  <a:pt x="231177" y="150434"/>
                  <a:pt x="256472" y="149732"/>
                  <a:pt x="275444" y="127949"/>
                </a:cubicBezTo>
                <a:cubicBezTo>
                  <a:pt x="297227" y="103356"/>
                  <a:pt x="296524" y="87897"/>
                  <a:pt x="271931" y="65412"/>
                </a:cubicBezTo>
                <a:cubicBezTo>
                  <a:pt x="262094" y="56980"/>
                  <a:pt x="245932" y="50656"/>
                  <a:pt x="252959" y="33090"/>
                </a:cubicBezTo>
                <a:cubicBezTo>
                  <a:pt x="259986" y="15523"/>
                  <a:pt x="273336" y="1470"/>
                  <a:pt x="293713" y="767"/>
                </a:cubicBezTo>
                <a:cubicBezTo>
                  <a:pt x="339387" y="-638"/>
                  <a:pt x="385060" y="767"/>
                  <a:pt x="430733" y="64"/>
                </a:cubicBezTo>
                <a:cubicBezTo>
                  <a:pt x="443381" y="64"/>
                  <a:pt x="443381" y="7091"/>
                  <a:pt x="443381" y="16226"/>
                </a:cubicBezTo>
                <a:cubicBezTo>
                  <a:pt x="443381" y="59088"/>
                  <a:pt x="443381" y="101951"/>
                  <a:pt x="443381" y="144813"/>
                </a:cubicBezTo>
                <a:cubicBezTo>
                  <a:pt x="443381" y="160272"/>
                  <a:pt x="434949" y="172217"/>
                  <a:pt x="423004" y="182054"/>
                </a:cubicBezTo>
                <a:cubicBezTo>
                  <a:pt x="408951" y="193297"/>
                  <a:pt x="396303" y="195405"/>
                  <a:pt x="383655" y="178541"/>
                </a:cubicBezTo>
                <a:cubicBezTo>
                  <a:pt x="371709" y="163082"/>
                  <a:pt x="359764" y="143408"/>
                  <a:pt x="335171" y="153948"/>
                </a:cubicBezTo>
                <a:cubicBezTo>
                  <a:pt x="310578" y="165190"/>
                  <a:pt x="295119" y="183460"/>
                  <a:pt x="295119" y="213674"/>
                </a:cubicBezTo>
                <a:cubicBezTo>
                  <a:pt x="295119" y="238267"/>
                  <a:pt x="297227" y="260753"/>
                  <a:pt x="318307" y="277617"/>
                </a:cubicBezTo>
                <a:cubicBezTo>
                  <a:pt x="341495" y="296589"/>
                  <a:pt x="356251" y="295183"/>
                  <a:pt x="376628" y="273401"/>
                </a:cubicBezTo>
                <a:cubicBezTo>
                  <a:pt x="385763" y="263563"/>
                  <a:pt x="392789" y="245294"/>
                  <a:pt x="411058" y="253726"/>
                </a:cubicBezTo>
                <a:cubicBezTo>
                  <a:pt x="430030" y="262158"/>
                  <a:pt x="443381" y="276914"/>
                  <a:pt x="443381" y="300102"/>
                </a:cubicBezTo>
                <a:cubicBezTo>
                  <a:pt x="443381" y="342262"/>
                  <a:pt x="442678" y="384422"/>
                  <a:pt x="443381" y="425879"/>
                </a:cubicBezTo>
                <a:cubicBezTo>
                  <a:pt x="444084" y="441337"/>
                  <a:pt x="437057" y="443445"/>
                  <a:pt x="423706" y="443445"/>
                </a:cubicBezTo>
                <a:cubicBezTo>
                  <a:pt x="383655" y="442743"/>
                  <a:pt x="343603" y="442743"/>
                  <a:pt x="303551" y="443445"/>
                </a:cubicBezTo>
                <a:cubicBezTo>
                  <a:pt x="285984" y="443445"/>
                  <a:pt x="271931" y="436419"/>
                  <a:pt x="260689" y="423068"/>
                </a:cubicBezTo>
                <a:cubicBezTo>
                  <a:pt x="248743" y="409015"/>
                  <a:pt x="247338" y="396367"/>
                  <a:pt x="264202" y="383719"/>
                </a:cubicBezTo>
                <a:cubicBezTo>
                  <a:pt x="279660" y="372476"/>
                  <a:pt x="298632" y="359828"/>
                  <a:pt x="289498" y="337343"/>
                </a:cubicBezTo>
                <a:cubicBezTo>
                  <a:pt x="279660" y="312750"/>
                  <a:pt x="261391" y="295886"/>
                  <a:pt x="231879" y="295183"/>
                </a:cubicBezTo>
                <a:cubicBezTo>
                  <a:pt x="206583" y="294481"/>
                  <a:pt x="182693" y="295886"/>
                  <a:pt x="165126" y="317669"/>
                </a:cubicBezTo>
                <a:cubicBezTo>
                  <a:pt x="146154" y="340856"/>
                  <a:pt x="147559" y="355612"/>
                  <a:pt x="169342" y="376692"/>
                </a:cubicBezTo>
                <a:cubicBezTo>
                  <a:pt x="178477" y="385827"/>
                  <a:pt x="197449" y="390043"/>
                  <a:pt x="189017" y="410420"/>
                </a:cubicBezTo>
                <a:cubicBezTo>
                  <a:pt x="180585" y="430095"/>
                  <a:pt x="166531" y="442743"/>
                  <a:pt x="146154" y="443445"/>
                </a:cubicBezTo>
                <a:cubicBezTo>
                  <a:pt x="102589" y="444851"/>
                  <a:pt x="58321" y="443445"/>
                  <a:pt x="14756" y="444148"/>
                </a:cubicBezTo>
                <a:cubicBezTo>
                  <a:pt x="-2108" y="444148"/>
                  <a:pt x="703" y="434311"/>
                  <a:pt x="703" y="424473"/>
                </a:cubicBezTo>
                <a:cubicBezTo>
                  <a:pt x="703" y="356315"/>
                  <a:pt x="703" y="288859"/>
                  <a:pt x="703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1CD49238-2043-4C28-818E-FF7FE6605256}"/>
              </a:ext>
            </a:extLst>
          </p:cNvPr>
          <p:cNvSpPr/>
          <p:nvPr/>
        </p:nvSpPr>
        <p:spPr>
          <a:xfrm>
            <a:off x="1505534" y="1527776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05EE486-2349-46BD-91C0-A919FB873607}"/>
              </a:ext>
            </a:extLst>
          </p:cNvPr>
          <p:cNvSpPr/>
          <p:nvPr/>
        </p:nvSpPr>
        <p:spPr>
          <a:xfrm>
            <a:off x="3040699" y="1250243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8872EEC-2AEA-4B28-A497-DC0D3FC1A129}"/>
              </a:ext>
            </a:extLst>
          </p:cNvPr>
          <p:cNvSpPr/>
          <p:nvPr/>
        </p:nvSpPr>
        <p:spPr>
          <a:xfrm>
            <a:off x="3556371" y="430732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4C74C9B-DED7-4EDD-8AF9-475B4F0454BD}"/>
              </a:ext>
            </a:extLst>
          </p:cNvPr>
          <p:cNvSpPr/>
          <p:nvPr/>
        </p:nvSpPr>
        <p:spPr>
          <a:xfrm>
            <a:off x="2271731" y="125811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CBC5965-E816-4387-84A4-336CA94E2FDE}"/>
              </a:ext>
            </a:extLst>
          </p:cNvPr>
          <p:cNvSpPr/>
          <p:nvPr/>
        </p:nvSpPr>
        <p:spPr>
          <a:xfrm flipH="1">
            <a:off x="5077663" y="125075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F4E8B77C-9708-4F9F-9AE8-DE525E56CCB2}"/>
              </a:ext>
            </a:extLst>
          </p:cNvPr>
          <p:cNvSpPr/>
          <p:nvPr/>
        </p:nvSpPr>
        <p:spPr>
          <a:xfrm>
            <a:off x="2282771" y="4315263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DD20E59-C241-4BEF-8CF2-2FF8A544B958}"/>
              </a:ext>
            </a:extLst>
          </p:cNvPr>
          <p:cNvSpPr/>
          <p:nvPr/>
        </p:nvSpPr>
        <p:spPr>
          <a:xfrm>
            <a:off x="610616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088859D-873D-4DCC-B429-A280CFD0AE60}"/>
              </a:ext>
            </a:extLst>
          </p:cNvPr>
          <p:cNvSpPr/>
          <p:nvPr/>
        </p:nvSpPr>
        <p:spPr>
          <a:xfrm>
            <a:off x="495842" y="2284697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D3EB5B5E-2027-4371-BABF-E8CDC7E0AE05}"/>
              </a:ext>
            </a:extLst>
          </p:cNvPr>
          <p:cNvSpPr/>
          <p:nvPr/>
        </p:nvSpPr>
        <p:spPr>
          <a:xfrm>
            <a:off x="-8381" y="2798720"/>
            <a:ext cx="1026185" cy="1026186"/>
          </a:xfrm>
          <a:custGeom>
            <a:avLst/>
            <a:gdLst>
              <a:gd name="connsiteX0" fmla="*/ 0 w 590237"/>
              <a:gd name="connsiteY0" fmla="*/ 368438 h 590237"/>
              <a:gd name="connsiteX1" fmla="*/ 0 w 590237"/>
              <a:gd name="connsiteY1" fmla="*/ 168882 h 590237"/>
              <a:gd name="connsiteX2" fmla="*/ 21080 w 590237"/>
              <a:gd name="connsiteY2" fmla="*/ 147099 h 590237"/>
              <a:gd name="connsiteX3" fmla="*/ 136317 w 590237"/>
              <a:gd name="connsiteY3" fmla="*/ 147802 h 590237"/>
              <a:gd name="connsiteX4" fmla="*/ 167234 w 590237"/>
              <a:gd name="connsiteY4" fmla="*/ 139370 h 590237"/>
              <a:gd name="connsiteX5" fmla="*/ 167936 w 590237"/>
              <a:gd name="connsiteY5" fmla="*/ 109156 h 590237"/>
              <a:gd name="connsiteX6" fmla="*/ 142641 w 590237"/>
              <a:gd name="connsiteY6" fmla="*/ 51537 h 590237"/>
              <a:gd name="connsiteX7" fmla="*/ 202367 w 590237"/>
              <a:gd name="connsiteY7" fmla="*/ 1648 h 590237"/>
              <a:gd name="connsiteX8" fmla="*/ 292308 w 590237"/>
              <a:gd name="connsiteY8" fmla="*/ 32565 h 590237"/>
              <a:gd name="connsiteX9" fmla="*/ 285281 w 590237"/>
              <a:gd name="connsiteY9" fmla="*/ 102129 h 590237"/>
              <a:gd name="connsiteX10" fmla="*/ 267715 w 590237"/>
              <a:gd name="connsiteY10" fmla="*/ 126019 h 590237"/>
              <a:gd name="connsiteX11" fmla="*/ 302848 w 590237"/>
              <a:gd name="connsiteY11" fmla="*/ 147802 h 590237"/>
              <a:gd name="connsiteX12" fmla="*/ 418085 w 590237"/>
              <a:gd name="connsiteY12" fmla="*/ 147099 h 590237"/>
              <a:gd name="connsiteX13" fmla="*/ 444083 w 590237"/>
              <a:gd name="connsiteY13" fmla="*/ 172395 h 590237"/>
              <a:gd name="connsiteX14" fmla="*/ 443381 w 590237"/>
              <a:gd name="connsiteY14" fmla="*/ 284822 h 590237"/>
              <a:gd name="connsiteX15" fmla="*/ 455326 w 590237"/>
              <a:gd name="connsiteY15" fmla="*/ 317144 h 590237"/>
              <a:gd name="connsiteX16" fmla="*/ 483433 w 590237"/>
              <a:gd name="connsiteY16" fmla="*/ 316441 h 590237"/>
              <a:gd name="connsiteX17" fmla="*/ 541051 w 590237"/>
              <a:gd name="connsiteY17" fmla="*/ 289740 h 590237"/>
              <a:gd name="connsiteX18" fmla="*/ 591643 w 590237"/>
              <a:gd name="connsiteY18" fmla="*/ 355088 h 590237"/>
              <a:gd name="connsiteX19" fmla="*/ 560023 w 590237"/>
              <a:gd name="connsiteY19" fmla="*/ 440110 h 590237"/>
              <a:gd name="connsiteX20" fmla="*/ 490459 w 590237"/>
              <a:gd name="connsiteY20" fmla="*/ 433786 h 590237"/>
              <a:gd name="connsiteX21" fmla="*/ 463758 w 590237"/>
              <a:gd name="connsiteY21" fmla="*/ 417625 h 590237"/>
              <a:gd name="connsiteX22" fmla="*/ 443381 w 590237"/>
              <a:gd name="connsiteY22" fmla="*/ 453461 h 590237"/>
              <a:gd name="connsiteX23" fmla="*/ 444083 w 590237"/>
              <a:gd name="connsiteY23" fmla="*/ 568698 h 590237"/>
              <a:gd name="connsiteX24" fmla="*/ 419490 w 590237"/>
              <a:gd name="connsiteY24" fmla="*/ 591886 h 590237"/>
              <a:gd name="connsiteX25" fmla="*/ 301443 w 590237"/>
              <a:gd name="connsiteY25" fmla="*/ 591886 h 590237"/>
              <a:gd name="connsiteX26" fmla="*/ 257175 w 590237"/>
              <a:gd name="connsiteY26" fmla="*/ 565184 h 590237"/>
              <a:gd name="connsiteX27" fmla="*/ 261391 w 590237"/>
              <a:gd name="connsiteY27" fmla="*/ 536375 h 590237"/>
              <a:gd name="connsiteX28" fmla="*/ 276147 w 590237"/>
              <a:gd name="connsiteY28" fmla="*/ 464001 h 590237"/>
              <a:gd name="connsiteX29" fmla="*/ 174261 w 590237"/>
              <a:gd name="connsiteY29" fmla="*/ 458379 h 590237"/>
              <a:gd name="connsiteX30" fmla="*/ 173558 w 590237"/>
              <a:gd name="connsiteY30" fmla="*/ 527943 h 590237"/>
              <a:gd name="connsiteX31" fmla="*/ 190422 w 590237"/>
              <a:gd name="connsiteY31" fmla="*/ 558860 h 590237"/>
              <a:gd name="connsiteX32" fmla="*/ 153181 w 590237"/>
              <a:gd name="connsiteY32" fmla="*/ 590480 h 590237"/>
              <a:gd name="connsiteX33" fmla="*/ 13350 w 590237"/>
              <a:gd name="connsiteY33" fmla="*/ 591183 h 590237"/>
              <a:gd name="connsiteX34" fmla="*/ 2108 w 590237"/>
              <a:gd name="connsiteY34" fmla="*/ 572211 h 590237"/>
              <a:gd name="connsiteX35" fmla="*/ 0 w 590237"/>
              <a:gd name="connsiteY35" fmla="*/ 36843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0" y="368438"/>
                </a:moveTo>
                <a:cubicBezTo>
                  <a:pt x="0" y="301685"/>
                  <a:pt x="702" y="234932"/>
                  <a:pt x="0" y="168882"/>
                </a:cubicBezTo>
                <a:cubicBezTo>
                  <a:pt x="0" y="152721"/>
                  <a:pt x="3513" y="146397"/>
                  <a:pt x="21080" y="147099"/>
                </a:cubicBezTo>
                <a:cubicBezTo>
                  <a:pt x="59024" y="148505"/>
                  <a:pt x="97670" y="147802"/>
                  <a:pt x="136317" y="147802"/>
                </a:cubicBezTo>
                <a:cubicBezTo>
                  <a:pt x="147559" y="147802"/>
                  <a:pt x="158099" y="147802"/>
                  <a:pt x="167234" y="139370"/>
                </a:cubicBezTo>
                <a:cubicBezTo>
                  <a:pt x="177071" y="129533"/>
                  <a:pt x="184098" y="120398"/>
                  <a:pt x="167936" y="109156"/>
                </a:cubicBezTo>
                <a:cubicBezTo>
                  <a:pt x="148262" y="95805"/>
                  <a:pt x="132101" y="77536"/>
                  <a:pt x="142641" y="51537"/>
                </a:cubicBezTo>
                <a:cubicBezTo>
                  <a:pt x="153181" y="24836"/>
                  <a:pt x="171450" y="5864"/>
                  <a:pt x="202367" y="1648"/>
                </a:cubicBezTo>
                <a:cubicBezTo>
                  <a:pt x="238203" y="-3271"/>
                  <a:pt x="269823" y="1648"/>
                  <a:pt x="292308" y="32565"/>
                </a:cubicBezTo>
                <a:cubicBezTo>
                  <a:pt x="311983" y="59266"/>
                  <a:pt x="309875" y="79644"/>
                  <a:pt x="285281" y="102129"/>
                </a:cubicBezTo>
                <a:cubicBezTo>
                  <a:pt x="278255" y="109156"/>
                  <a:pt x="262094" y="111966"/>
                  <a:pt x="267715" y="126019"/>
                </a:cubicBezTo>
                <a:cubicBezTo>
                  <a:pt x="273336" y="140073"/>
                  <a:pt x="285984" y="147802"/>
                  <a:pt x="302848" y="147802"/>
                </a:cubicBezTo>
                <a:cubicBezTo>
                  <a:pt x="341495" y="147099"/>
                  <a:pt x="379439" y="149207"/>
                  <a:pt x="418085" y="147099"/>
                </a:cubicBezTo>
                <a:cubicBezTo>
                  <a:pt x="437760" y="146397"/>
                  <a:pt x="444786" y="150613"/>
                  <a:pt x="444083" y="172395"/>
                </a:cubicBezTo>
                <a:cubicBezTo>
                  <a:pt x="441975" y="209636"/>
                  <a:pt x="444083" y="246878"/>
                  <a:pt x="443381" y="284822"/>
                </a:cubicBezTo>
                <a:cubicBezTo>
                  <a:pt x="443381" y="297469"/>
                  <a:pt x="446894" y="308009"/>
                  <a:pt x="455326" y="317144"/>
                </a:cubicBezTo>
                <a:cubicBezTo>
                  <a:pt x="465163" y="326981"/>
                  <a:pt x="472893" y="331197"/>
                  <a:pt x="483433" y="316441"/>
                </a:cubicBezTo>
                <a:cubicBezTo>
                  <a:pt x="496783" y="296767"/>
                  <a:pt x="514350" y="282011"/>
                  <a:pt x="541051" y="289740"/>
                </a:cubicBezTo>
                <a:cubicBezTo>
                  <a:pt x="567049" y="297469"/>
                  <a:pt x="588832" y="326279"/>
                  <a:pt x="591643" y="355088"/>
                </a:cubicBezTo>
                <a:cubicBezTo>
                  <a:pt x="595156" y="388816"/>
                  <a:pt x="590238" y="418328"/>
                  <a:pt x="560023" y="440110"/>
                </a:cubicBezTo>
                <a:cubicBezTo>
                  <a:pt x="532619" y="459785"/>
                  <a:pt x="513647" y="457677"/>
                  <a:pt x="490459" y="433786"/>
                </a:cubicBezTo>
                <a:cubicBezTo>
                  <a:pt x="483433" y="426057"/>
                  <a:pt x="479919" y="409193"/>
                  <a:pt x="463758" y="417625"/>
                </a:cubicBezTo>
                <a:cubicBezTo>
                  <a:pt x="450407" y="424652"/>
                  <a:pt x="443381" y="437300"/>
                  <a:pt x="443381" y="453461"/>
                </a:cubicBezTo>
                <a:cubicBezTo>
                  <a:pt x="444083" y="492107"/>
                  <a:pt x="441975" y="530051"/>
                  <a:pt x="444083" y="568698"/>
                </a:cubicBezTo>
                <a:cubicBezTo>
                  <a:pt x="444786" y="589075"/>
                  <a:pt x="438462" y="592588"/>
                  <a:pt x="419490" y="591886"/>
                </a:cubicBezTo>
                <a:cubicBezTo>
                  <a:pt x="380141" y="590480"/>
                  <a:pt x="340792" y="591183"/>
                  <a:pt x="301443" y="591886"/>
                </a:cubicBezTo>
                <a:cubicBezTo>
                  <a:pt x="280363" y="592588"/>
                  <a:pt x="267012" y="581346"/>
                  <a:pt x="257175" y="565184"/>
                </a:cubicBezTo>
                <a:cubicBezTo>
                  <a:pt x="250851" y="555347"/>
                  <a:pt x="251554" y="546212"/>
                  <a:pt x="261391" y="536375"/>
                </a:cubicBezTo>
                <a:cubicBezTo>
                  <a:pt x="299335" y="499134"/>
                  <a:pt x="300740" y="489999"/>
                  <a:pt x="276147" y="464001"/>
                </a:cubicBezTo>
                <a:cubicBezTo>
                  <a:pt x="250851" y="437300"/>
                  <a:pt x="201664" y="434489"/>
                  <a:pt x="174261" y="458379"/>
                </a:cubicBezTo>
                <a:cubicBezTo>
                  <a:pt x="144749" y="483675"/>
                  <a:pt x="144749" y="502647"/>
                  <a:pt x="173558" y="527943"/>
                </a:cubicBezTo>
                <a:cubicBezTo>
                  <a:pt x="182693" y="536375"/>
                  <a:pt x="196746" y="542699"/>
                  <a:pt x="190422" y="558860"/>
                </a:cubicBezTo>
                <a:cubicBezTo>
                  <a:pt x="183395" y="575724"/>
                  <a:pt x="172153" y="589778"/>
                  <a:pt x="153181" y="590480"/>
                </a:cubicBezTo>
                <a:cubicBezTo>
                  <a:pt x="106805" y="591886"/>
                  <a:pt x="60429" y="591183"/>
                  <a:pt x="13350" y="591183"/>
                </a:cubicBezTo>
                <a:cubicBezTo>
                  <a:pt x="-2108" y="591183"/>
                  <a:pt x="2108" y="580643"/>
                  <a:pt x="2108" y="572211"/>
                </a:cubicBezTo>
                <a:cubicBezTo>
                  <a:pt x="0" y="503350"/>
                  <a:pt x="0" y="435894"/>
                  <a:pt x="0" y="36843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AF6D2B3A-C4BB-4623-8620-06D1BA41A925}"/>
              </a:ext>
            </a:extLst>
          </p:cNvPr>
          <p:cNvSpPr/>
          <p:nvPr/>
        </p:nvSpPr>
        <p:spPr>
          <a:xfrm>
            <a:off x="1505772" y="2806310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EDCD11F-2374-4736-9143-D44E5838065E}"/>
              </a:ext>
            </a:extLst>
          </p:cNvPr>
          <p:cNvSpPr/>
          <p:nvPr/>
        </p:nvSpPr>
        <p:spPr>
          <a:xfrm>
            <a:off x="1256586" y="3824197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1420CF0D-2BC8-4BBA-B271-6F27136D9B10}"/>
              </a:ext>
            </a:extLst>
          </p:cNvPr>
          <p:cNvSpPr/>
          <p:nvPr/>
        </p:nvSpPr>
        <p:spPr>
          <a:xfrm>
            <a:off x="493429" y="3818892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0C1EC5D-30F4-47A0-96DD-9D751BA55AA1}"/>
              </a:ext>
            </a:extLst>
          </p:cNvPr>
          <p:cNvSpPr/>
          <p:nvPr/>
        </p:nvSpPr>
        <p:spPr>
          <a:xfrm>
            <a:off x="753312" y="305137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16F7F77-66A4-40D1-B434-7CD064CB2CC3}"/>
              </a:ext>
            </a:extLst>
          </p:cNvPr>
          <p:cNvSpPr/>
          <p:nvPr/>
        </p:nvSpPr>
        <p:spPr>
          <a:xfrm>
            <a:off x="1264278" y="456420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A8351011-9BEF-4E0C-B33D-04719937265B}"/>
              </a:ext>
            </a:extLst>
          </p:cNvPr>
          <p:cNvSpPr/>
          <p:nvPr/>
        </p:nvSpPr>
        <p:spPr>
          <a:xfrm>
            <a:off x="3054813" y="4565650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41EDDB8-54B2-40E1-A4CD-7A4357EE3743}"/>
              </a:ext>
            </a:extLst>
          </p:cNvPr>
          <p:cNvSpPr/>
          <p:nvPr/>
        </p:nvSpPr>
        <p:spPr>
          <a:xfrm flipH="1">
            <a:off x="4310662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9D6D7B55-DCD9-4C50-985B-45EA0EB7A081}"/>
              </a:ext>
            </a:extLst>
          </p:cNvPr>
          <p:cNvSpPr/>
          <p:nvPr/>
        </p:nvSpPr>
        <p:spPr>
          <a:xfrm>
            <a:off x="4324750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07F09D77-D03D-4ED8-A54A-D7C9096D0F6F}"/>
              </a:ext>
            </a:extLst>
          </p:cNvPr>
          <p:cNvSpPr/>
          <p:nvPr/>
        </p:nvSpPr>
        <p:spPr>
          <a:xfrm>
            <a:off x="5334451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2B00CB4-DFE4-40E5-804C-5F09A4BB23B9}"/>
              </a:ext>
            </a:extLst>
          </p:cNvPr>
          <p:cNvSpPr/>
          <p:nvPr/>
        </p:nvSpPr>
        <p:spPr>
          <a:xfrm>
            <a:off x="7384903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608AB571-2F96-4157-B91C-D25702DA5058}"/>
              </a:ext>
            </a:extLst>
          </p:cNvPr>
          <p:cNvSpPr/>
          <p:nvPr/>
        </p:nvSpPr>
        <p:spPr>
          <a:xfrm>
            <a:off x="1515006" y="5062507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A9D776BB-E524-439D-854B-2082C3A16DE2}"/>
              </a:ext>
            </a:extLst>
          </p:cNvPr>
          <p:cNvSpPr/>
          <p:nvPr/>
        </p:nvSpPr>
        <p:spPr>
          <a:xfrm flipH="1">
            <a:off x="3559383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23D71C5D-6157-4D34-9893-34545A3D14C7}"/>
              </a:ext>
            </a:extLst>
          </p:cNvPr>
          <p:cNvSpPr/>
          <p:nvPr/>
        </p:nvSpPr>
        <p:spPr>
          <a:xfrm flipH="1">
            <a:off x="6619535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7B99A4E-18DD-4175-A962-89CC24C61CC6}"/>
              </a:ext>
            </a:extLst>
          </p:cNvPr>
          <p:cNvSpPr/>
          <p:nvPr/>
        </p:nvSpPr>
        <p:spPr>
          <a:xfrm>
            <a:off x="-8381" y="1258953"/>
            <a:ext cx="1026185" cy="1282732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04405926-6EB1-418E-9093-9295FCF6DE8E}"/>
              </a:ext>
            </a:extLst>
          </p:cNvPr>
          <p:cNvSpPr/>
          <p:nvPr/>
        </p:nvSpPr>
        <p:spPr>
          <a:xfrm>
            <a:off x="-8381" y="3563792"/>
            <a:ext cx="769640" cy="1282732"/>
          </a:xfrm>
          <a:custGeom>
            <a:avLst/>
            <a:gdLst>
              <a:gd name="connsiteX0" fmla="*/ 755 w 442678"/>
              <a:gd name="connsiteY0" fmla="*/ 370037 h 737797"/>
              <a:gd name="connsiteX1" fmla="*/ 52 w 442678"/>
              <a:gd name="connsiteY1" fmla="*/ 173292 h 737797"/>
              <a:gd name="connsiteX2" fmla="*/ 24645 w 442678"/>
              <a:gd name="connsiteY2" fmla="*/ 149401 h 737797"/>
              <a:gd name="connsiteX3" fmla="*/ 131450 w 442678"/>
              <a:gd name="connsiteY3" fmla="*/ 149401 h 737797"/>
              <a:gd name="connsiteX4" fmla="*/ 158151 w 442678"/>
              <a:gd name="connsiteY4" fmla="*/ 146590 h 737797"/>
              <a:gd name="connsiteX5" fmla="*/ 166583 w 442678"/>
              <a:gd name="connsiteY5" fmla="*/ 109349 h 737797"/>
              <a:gd name="connsiteX6" fmla="*/ 180637 w 442678"/>
              <a:gd name="connsiteY6" fmla="*/ 8868 h 737797"/>
              <a:gd name="connsiteX7" fmla="*/ 293063 w 442678"/>
              <a:gd name="connsiteY7" fmla="*/ 35569 h 737797"/>
              <a:gd name="connsiteX8" fmla="*/ 286036 w 442678"/>
              <a:gd name="connsiteY8" fmla="*/ 103025 h 737797"/>
              <a:gd name="connsiteX9" fmla="*/ 268470 w 442678"/>
              <a:gd name="connsiteY9" fmla="*/ 129024 h 737797"/>
              <a:gd name="connsiteX10" fmla="*/ 304305 w 442678"/>
              <a:gd name="connsiteY10" fmla="*/ 149401 h 737797"/>
              <a:gd name="connsiteX11" fmla="*/ 419543 w 442678"/>
              <a:gd name="connsiteY11" fmla="*/ 148698 h 737797"/>
              <a:gd name="connsiteX12" fmla="*/ 443433 w 442678"/>
              <a:gd name="connsiteY12" fmla="*/ 172589 h 737797"/>
              <a:gd name="connsiteX13" fmla="*/ 443433 w 442678"/>
              <a:gd name="connsiteY13" fmla="*/ 289934 h 737797"/>
              <a:gd name="connsiteX14" fmla="*/ 420245 w 442678"/>
              <a:gd name="connsiteY14" fmla="*/ 333499 h 737797"/>
              <a:gd name="connsiteX15" fmla="*/ 387220 w 442678"/>
              <a:gd name="connsiteY15" fmla="*/ 329986 h 737797"/>
              <a:gd name="connsiteX16" fmla="*/ 316953 w 442678"/>
              <a:gd name="connsiteY16" fmla="*/ 315932 h 737797"/>
              <a:gd name="connsiteX17" fmla="*/ 308521 w 442678"/>
              <a:gd name="connsiteY17" fmla="*/ 415711 h 737797"/>
              <a:gd name="connsiteX18" fmla="*/ 382301 w 442678"/>
              <a:gd name="connsiteY18" fmla="*/ 417819 h 737797"/>
              <a:gd name="connsiteX19" fmla="*/ 409705 w 442678"/>
              <a:gd name="connsiteY19" fmla="*/ 401657 h 737797"/>
              <a:gd name="connsiteX20" fmla="*/ 442730 w 442678"/>
              <a:gd name="connsiteY20" fmla="*/ 438196 h 737797"/>
              <a:gd name="connsiteX21" fmla="*/ 444136 w 442678"/>
              <a:gd name="connsiteY21" fmla="*/ 580134 h 737797"/>
              <a:gd name="connsiteX22" fmla="*/ 427272 w 442678"/>
              <a:gd name="connsiteY22" fmla="*/ 590674 h 737797"/>
              <a:gd name="connsiteX23" fmla="*/ 312035 w 442678"/>
              <a:gd name="connsiteY23" fmla="*/ 590674 h 737797"/>
              <a:gd name="connsiteX24" fmla="*/ 281118 w 442678"/>
              <a:gd name="connsiteY24" fmla="*/ 598403 h 737797"/>
              <a:gd name="connsiteX25" fmla="*/ 279712 w 442678"/>
              <a:gd name="connsiteY25" fmla="*/ 632834 h 737797"/>
              <a:gd name="connsiteX26" fmla="*/ 305008 w 442678"/>
              <a:gd name="connsiteY26" fmla="*/ 685534 h 737797"/>
              <a:gd name="connsiteX27" fmla="*/ 244579 w 442678"/>
              <a:gd name="connsiteY27" fmla="*/ 738233 h 737797"/>
              <a:gd name="connsiteX28" fmla="*/ 153935 w 442678"/>
              <a:gd name="connsiteY28" fmla="*/ 708019 h 737797"/>
              <a:gd name="connsiteX29" fmla="*/ 160962 w 442678"/>
              <a:gd name="connsiteY29" fmla="*/ 637752 h 737797"/>
              <a:gd name="connsiteX30" fmla="*/ 178528 w 442678"/>
              <a:gd name="connsiteY30" fmla="*/ 614565 h 737797"/>
              <a:gd name="connsiteX31" fmla="*/ 141990 w 442678"/>
              <a:gd name="connsiteY31" fmla="*/ 591377 h 737797"/>
              <a:gd name="connsiteX32" fmla="*/ 24645 w 442678"/>
              <a:gd name="connsiteY32" fmla="*/ 592079 h 737797"/>
              <a:gd name="connsiteX33" fmla="*/ 2160 w 442678"/>
              <a:gd name="connsiteY33" fmla="*/ 569594 h 737797"/>
              <a:gd name="connsiteX34" fmla="*/ 755 w 442678"/>
              <a:gd name="connsiteY34" fmla="*/ 3700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755" y="370037"/>
                </a:moveTo>
                <a:cubicBezTo>
                  <a:pt x="755" y="304690"/>
                  <a:pt x="1457" y="238639"/>
                  <a:pt x="52" y="173292"/>
                </a:cubicBezTo>
                <a:cubicBezTo>
                  <a:pt x="-651" y="153617"/>
                  <a:pt x="5673" y="148698"/>
                  <a:pt x="24645" y="149401"/>
                </a:cubicBezTo>
                <a:cubicBezTo>
                  <a:pt x="60481" y="150806"/>
                  <a:pt x="95614" y="150104"/>
                  <a:pt x="131450" y="149401"/>
                </a:cubicBezTo>
                <a:cubicBezTo>
                  <a:pt x="140585" y="149401"/>
                  <a:pt x="150422" y="149401"/>
                  <a:pt x="158151" y="146590"/>
                </a:cubicBezTo>
                <a:cubicBezTo>
                  <a:pt x="178528" y="139564"/>
                  <a:pt x="181339" y="122700"/>
                  <a:pt x="166583" y="109349"/>
                </a:cubicBezTo>
                <a:cubicBezTo>
                  <a:pt x="127937" y="74919"/>
                  <a:pt x="133558" y="33461"/>
                  <a:pt x="180637" y="8868"/>
                </a:cubicBezTo>
                <a:cubicBezTo>
                  <a:pt x="216472" y="-10104"/>
                  <a:pt x="270578" y="2544"/>
                  <a:pt x="293063" y="35569"/>
                </a:cubicBezTo>
                <a:cubicBezTo>
                  <a:pt x="311332" y="61568"/>
                  <a:pt x="309224" y="80540"/>
                  <a:pt x="286036" y="103025"/>
                </a:cubicBezTo>
                <a:cubicBezTo>
                  <a:pt x="278307" y="110052"/>
                  <a:pt x="260740" y="112862"/>
                  <a:pt x="268470" y="129024"/>
                </a:cubicBezTo>
                <a:cubicBezTo>
                  <a:pt x="275496" y="143077"/>
                  <a:pt x="288144" y="149401"/>
                  <a:pt x="304305" y="149401"/>
                </a:cubicBezTo>
                <a:cubicBezTo>
                  <a:pt x="342952" y="148698"/>
                  <a:pt x="380896" y="150104"/>
                  <a:pt x="419543" y="148698"/>
                </a:cubicBezTo>
                <a:cubicBezTo>
                  <a:pt x="438514" y="147996"/>
                  <a:pt x="444136" y="153617"/>
                  <a:pt x="443433" y="172589"/>
                </a:cubicBezTo>
                <a:cubicBezTo>
                  <a:pt x="442027" y="211938"/>
                  <a:pt x="442730" y="251287"/>
                  <a:pt x="443433" y="289934"/>
                </a:cubicBezTo>
                <a:cubicBezTo>
                  <a:pt x="444136" y="309608"/>
                  <a:pt x="435001" y="322959"/>
                  <a:pt x="420245" y="333499"/>
                </a:cubicBezTo>
                <a:cubicBezTo>
                  <a:pt x="408300" y="341931"/>
                  <a:pt x="397760" y="341931"/>
                  <a:pt x="387220" y="329986"/>
                </a:cubicBezTo>
                <a:cubicBezTo>
                  <a:pt x="352789" y="293447"/>
                  <a:pt x="342952" y="292042"/>
                  <a:pt x="316953" y="315932"/>
                </a:cubicBezTo>
                <a:cubicBezTo>
                  <a:pt x="290955" y="339823"/>
                  <a:pt x="286739" y="389009"/>
                  <a:pt x="308521" y="415711"/>
                </a:cubicBezTo>
                <a:cubicBezTo>
                  <a:pt x="334520" y="447331"/>
                  <a:pt x="354897" y="448033"/>
                  <a:pt x="382301" y="417819"/>
                </a:cubicBezTo>
                <a:cubicBezTo>
                  <a:pt x="389328" y="410089"/>
                  <a:pt x="393544" y="395333"/>
                  <a:pt x="409705" y="401657"/>
                </a:cubicBezTo>
                <a:cubicBezTo>
                  <a:pt x="427272" y="408684"/>
                  <a:pt x="442027" y="419927"/>
                  <a:pt x="442730" y="438196"/>
                </a:cubicBezTo>
                <a:cubicBezTo>
                  <a:pt x="444838" y="485274"/>
                  <a:pt x="443433" y="533055"/>
                  <a:pt x="444136" y="580134"/>
                </a:cubicBezTo>
                <a:cubicBezTo>
                  <a:pt x="444136" y="594187"/>
                  <a:pt x="434298" y="590674"/>
                  <a:pt x="427272" y="590674"/>
                </a:cubicBezTo>
                <a:cubicBezTo>
                  <a:pt x="388625" y="590674"/>
                  <a:pt x="350681" y="590674"/>
                  <a:pt x="312035" y="590674"/>
                </a:cubicBezTo>
                <a:cubicBezTo>
                  <a:pt x="300792" y="590674"/>
                  <a:pt x="290252" y="590674"/>
                  <a:pt x="281118" y="598403"/>
                </a:cubicBezTo>
                <a:cubicBezTo>
                  <a:pt x="268470" y="608943"/>
                  <a:pt x="260740" y="619483"/>
                  <a:pt x="279712" y="632834"/>
                </a:cubicBezTo>
                <a:cubicBezTo>
                  <a:pt x="297279" y="645482"/>
                  <a:pt x="313440" y="661643"/>
                  <a:pt x="305008" y="685534"/>
                </a:cubicBezTo>
                <a:cubicBezTo>
                  <a:pt x="295171" y="713640"/>
                  <a:pt x="276199" y="734720"/>
                  <a:pt x="244579" y="738233"/>
                </a:cubicBezTo>
                <a:cubicBezTo>
                  <a:pt x="210148" y="742449"/>
                  <a:pt x="177123" y="740341"/>
                  <a:pt x="153935" y="708019"/>
                </a:cubicBezTo>
                <a:cubicBezTo>
                  <a:pt x="135666" y="682020"/>
                  <a:pt x="137072" y="660238"/>
                  <a:pt x="160962" y="637752"/>
                </a:cubicBezTo>
                <a:cubicBezTo>
                  <a:pt x="167988" y="630726"/>
                  <a:pt x="184150" y="627915"/>
                  <a:pt x="178528" y="614565"/>
                </a:cubicBezTo>
                <a:cubicBezTo>
                  <a:pt x="172205" y="599809"/>
                  <a:pt x="159557" y="590674"/>
                  <a:pt x="141990" y="591377"/>
                </a:cubicBezTo>
                <a:cubicBezTo>
                  <a:pt x="102641" y="592079"/>
                  <a:pt x="63292" y="590674"/>
                  <a:pt x="24645" y="592079"/>
                </a:cubicBezTo>
                <a:cubicBezTo>
                  <a:pt x="6376" y="592782"/>
                  <a:pt x="1457" y="587863"/>
                  <a:pt x="2160" y="569594"/>
                </a:cubicBezTo>
                <a:cubicBezTo>
                  <a:pt x="1457" y="503544"/>
                  <a:pt x="755" y="436791"/>
                  <a:pt x="755" y="3700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60E72C8F-8188-4864-A455-0C355012B15F}"/>
              </a:ext>
            </a:extLst>
          </p:cNvPr>
          <p:cNvSpPr/>
          <p:nvPr/>
        </p:nvSpPr>
        <p:spPr>
          <a:xfrm>
            <a:off x="495565" y="429509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BD000F5B-2971-4DE2-AB13-5630C7A7A15B}"/>
              </a:ext>
            </a:extLst>
          </p:cNvPr>
          <p:cNvSpPr/>
          <p:nvPr/>
        </p:nvSpPr>
        <p:spPr>
          <a:xfrm>
            <a:off x="-8381" y="492008"/>
            <a:ext cx="769640" cy="1026186"/>
          </a:xfrm>
          <a:custGeom>
            <a:avLst/>
            <a:gdLst>
              <a:gd name="connsiteX0" fmla="*/ 703 w 442678"/>
              <a:gd name="connsiteY0" fmla="*/ 367448 h 590237"/>
              <a:gd name="connsiteX1" fmla="*/ 0 w 442678"/>
              <a:gd name="connsiteY1" fmla="*/ 167891 h 590237"/>
              <a:gd name="connsiteX2" fmla="*/ 21080 w 442678"/>
              <a:gd name="connsiteY2" fmla="*/ 146811 h 590237"/>
              <a:gd name="connsiteX3" fmla="*/ 136317 w 442678"/>
              <a:gd name="connsiteY3" fmla="*/ 147514 h 590237"/>
              <a:gd name="connsiteX4" fmla="*/ 166531 w 442678"/>
              <a:gd name="connsiteY4" fmla="*/ 138379 h 590237"/>
              <a:gd name="connsiteX5" fmla="*/ 165829 w 442678"/>
              <a:gd name="connsiteY5" fmla="*/ 108165 h 590237"/>
              <a:gd name="connsiteX6" fmla="*/ 139830 w 442678"/>
              <a:gd name="connsiteY6" fmla="*/ 56168 h 590237"/>
              <a:gd name="connsiteX7" fmla="*/ 196746 w 442678"/>
              <a:gd name="connsiteY7" fmla="*/ 2765 h 590237"/>
              <a:gd name="connsiteX8" fmla="*/ 288795 w 442678"/>
              <a:gd name="connsiteY8" fmla="*/ 29466 h 590237"/>
              <a:gd name="connsiteX9" fmla="*/ 283876 w 442678"/>
              <a:gd name="connsiteY9" fmla="*/ 103246 h 590237"/>
              <a:gd name="connsiteX10" fmla="*/ 267012 w 442678"/>
              <a:gd name="connsiteY10" fmla="*/ 127137 h 590237"/>
              <a:gd name="connsiteX11" fmla="*/ 302146 w 442678"/>
              <a:gd name="connsiteY11" fmla="*/ 148217 h 590237"/>
              <a:gd name="connsiteX12" fmla="*/ 420193 w 442678"/>
              <a:gd name="connsiteY12" fmla="*/ 147514 h 590237"/>
              <a:gd name="connsiteX13" fmla="*/ 444084 w 442678"/>
              <a:gd name="connsiteY13" fmla="*/ 171405 h 590237"/>
              <a:gd name="connsiteX14" fmla="*/ 444084 w 442678"/>
              <a:gd name="connsiteY14" fmla="*/ 286642 h 590237"/>
              <a:gd name="connsiteX15" fmla="*/ 424409 w 442678"/>
              <a:gd name="connsiteY15" fmla="*/ 329504 h 590237"/>
              <a:gd name="connsiteX16" fmla="*/ 382952 w 442678"/>
              <a:gd name="connsiteY16" fmla="*/ 325991 h 590237"/>
              <a:gd name="connsiteX17" fmla="*/ 338684 w 442678"/>
              <a:gd name="connsiteY17" fmla="*/ 301397 h 590237"/>
              <a:gd name="connsiteX18" fmla="*/ 295822 w 442678"/>
              <a:gd name="connsiteY18" fmla="*/ 352692 h 590237"/>
              <a:gd name="connsiteX19" fmla="*/ 314794 w 442678"/>
              <a:gd name="connsiteY19" fmla="*/ 422958 h 590237"/>
              <a:gd name="connsiteX20" fmla="*/ 377331 w 442678"/>
              <a:gd name="connsiteY20" fmla="*/ 420148 h 590237"/>
              <a:gd name="connsiteX21" fmla="*/ 408248 w 442678"/>
              <a:gd name="connsiteY21" fmla="*/ 400473 h 590237"/>
              <a:gd name="connsiteX22" fmla="*/ 442678 w 442678"/>
              <a:gd name="connsiteY22" fmla="*/ 441930 h 590237"/>
              <a:gd name="connsiteX23" fmla="*/ 443381 w 442678"/>
              <a:gd name="connsiteY23" fmla="*/ 576139 h 590237"/>
              <a:gd name="connsiteX24" fmla="*/ 425112 w 442678"/>
              <a:gd name="connsiteY24" fmla="*/ 589490 h 590237"/>
              <a:gd name="connsiteX25" fmla="*/ 299335 w 442678"/>
              <a:gd name="connsiteY25" fmla="*/ 589490 h 590237"/>
              <a:gd name="connsiteX26" fmla="*/ 254364 w 442678"/>
              <a:gd name="connsiteY26" fmla="*/ 559978 h 590237"/>
              <a:gd name="connsiteX27" fmla="*/ 273336 w 442678"/>
              <a:gd name="connsiteY27" fmla="*/ 523439 h 590237"/>
              <a:gd name="connsiteX28" fmla="*/ 277552 w 442678"/>
              <a:gd name="connsiteY28" fmla="*/ 465118 h 590237"/>
              <a:gd name="connsiteX29" fmla="*/ 164424 w 442678"/>
              <a:gd name="connsiteY29" fmla="*/ 465821 h 590237"/>
              <a:gd name="connsiteX30" fmla="*/ 168639 w 442678"/>
              <a:gd name="connsiteY30" fmla="*/ 524142 h 590237"/>
              <a:gd name="connsiteX31" fmla="*/ 188314 w 442678"/>
              <a:gd name="connsiteY31" fmla="*/ 557870 h 590237"/>
              <a:gd name="connsiteX32" fmla="*/ 142641 w 442678"/>
              <a:gd name="connsiteY32" fmla="*/ 590192 h 590237"/>
              <a:gd name="connsiteX33" fmla="*/ 19675 w 442678"/>
              <a:gd name="connsiteY33" fmla="*/ 590192 h 590237"/>
              <a:gd name="connsiteX34" fmla="*/ 0 w 442678"/>
              <a:gd name="connsiteY34" fmla="*/ 570518 h 590237"/>
              <a:gd name="connsiteX35" fmla="*/ 703 w 442678"/>
              <a:gd name="connsiteY35" fmla="*/ 36744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703" y="367448"/>
                </a:moveTo>
                <a:cubicBezTo>
                  <a:pt x="703" y="300695"/>
                  <a:pt x="1405" y="233942"/>
                  <a:pt x="0" y="167891"/>
                </a:cubicBezTo>
                <a:cubicBezTo>
                  <a:pt x="0" y="151027"/>
                  <a:pt x="4216" y="146109"/>
                  <a:pt x="21080" y="146811"/>
                </a:cubicBezTo>
                <a:cubicBezTo>
                  <a:pt x="59024" y="148217"/>
                  <a:pt x="97670" y="147514"/>
                  <a:pt x="136317" y="147514"/>
                </a:cubicBezTo>
                <a:cubicBezTo>
                  <a:pt x="147559" y="147514"/>
                  <a:pt x="158099" y="146811"/>
                  <a:pt x="166531" y="138379"/>
                </a:cubicBezTo>
                <a:cubicBezTo>
                  <a:pt x="177774" y="127839"/>
                  <a:pt x="181287" y="118705"/>
                  <a:pt x="165829" y="108165"/>
                </a:cubicBezTo>
                <a:cubicBezTo>
                  <a:pt x="148262" y="95517"/>
                  <a:pt x="132101" y="79356"/>
                  <a:pt x="139830" y="56168"/>
                </a:cubicBezTo>
                <a:cubicBezTo>
                  <a:pt x="148965" y="29466"/>
                  <a:pt x="166531" y="8387"/>
                  <a:pt x="196746" y="2765"/>
                </a:cubicBezTo>
                <a:cubicBezTo>
                  <a:pt x="231879" y="-3559"/>
                  <a:pt x="264202" y="-748"/>
                  <a:pt x="288795" y="29466"/>
                </a:cubicBezTo>
                <a:cubicBezTo>
                  <a:pt x="310578" y="56870"/>
                  <a:pt x="309172" y="79356"/>
                  <a:pt x="283876" y="103246"/>
                </a:cubicBezTo>
                <a:cubicBezTo>
                  <a:pt x="276850" y="109570"/>
                  <a:pt x="260688" y="112381"/>
                  <a:pt x="267012" y="127137"/>
                </a:cubicBezTo>
                <a:cubicBezTo>
                  <a:pt x="273336" y="141190"/>
                  <a:pt x="285984" y="148217"/>
                  <a:pt x="302146" y="148217"/>
                </a:cubicBezTo>
                <a:cubicBezTo>
                  <a:pt x="341495" y="147514"/>
                  <a:pt x="380844" y="148919"/>
                  <a:pt x="420193" y="147514"/>
                </a:cubicBezTo>
                <a:cubicBezTo>
                  <a:pt x="439868" y="146811"/>
                  <a:pt x="444786" y="152433"/>
                  <a:pt x="444084" y="171405"/>
                </a:cubicBezTo>
                <a:cubicBezTo>
                  <a:pt x="442678" y="209348"/>
                  <a:pt x="443381" y="247995"/>
                  <a:pt x="444084" y="286642"/>
                </a:cubicBezTo>
                <a:cubicBezTo>
                  <a:pt x="444084" y="304911"/>
                  <a:pt x="437760" y="318261"/>
                  <a:pt x="424409" y="329504"/>
                </a:cubicBezTo>
                <a:cubicBezTo>
                  <a:pt x="409653" y="342152"/>
                  <a:pt x="396303" y="343557"/>
                  <a:pt x="382952" y="325991"/>
                </a:cubicBezTo>
                <a:cubicBezTo>
                  <a:pt x="372412" y="311235"/>
                  <a:pt x="360467" y="293668"/>
                  <a:pt x="338684" y="301397"/>
                </a:cubicBezTo>
                <a:cubicBezTo>
                  <a:pt x="316199" y="309829"/>
                  <a:pt x="297930" y="325991"/>
                  <a:pt x="295822" y="352692"/>
                </a:cubicBezTo>
                <a:cubicBezTo>
                  <a:pt x="293714" y="378690"/>
                  <a:pt x="293011" y="403986"/>
                  <a:pt x="314794" y="422958"/>
                </a:cubicBezTo>
                <a:cubicBezTo>
                  <a:pt x="339387" y="445444"/>
                  <a:pt x="354845" y="444741"/>
                  <a:pt x="377331" y="420148"/>
                </a:cubicBezTo>
                <a:cubicBezTo>
                  <a:pt x="385763" y="411013"/>
                  <a:pt x="390681" y="394149"/>
                  <a:pt x="408248" y="400473"/>
                </a:cubicBezTo>
                <a:cubicBezTo>
                  <a:pt x="427923" y="407500"/>
                  <a:pt x="441976" y="421553"/>
                  <a:pt x="442678" y="441930"/>
                </a:cubicBezTo>
                <a:cubicBezTo>
                  <a:pt x="444084" y="486901"/>
                  <a:pt x="442678" y="531169"/>
                  <a:pt x="443381" y="576139"/>
                </a:cubicBezTo>
                <a:cubicBezTo>
                  <a:pt x="443381" y="590895"/>
                  <a:pt x="434949" y="589490"/>
                  <a:pt x="425112" y="589490"/>
                </a:cubicBezTo>
                <a:cubicBezTo>
                  <a:pt x="382952" y="589490"/>
                  <a:pt x="341495" y="589490"/>
                  <a:pt x="299335" y="589490"/>
                </a:cubicBezTo>
                <a:cubicBezTo>
                  <a:pt x="277552" y="589490"/>
                  <a:pt x="262796" y="577544"/>
                  <a:pt x="254364" y="559978"/>
                </a:cubicBezTo>
                <a:cubicBezTo>
                  <a:pt x="244527" y="540303"/>
                  <a:pt x="262796" y="533277"/>
                  <a:pt x="273336" y="523439"/>
                </a:cubicBezTo>
                <a:cubicBezTo>
                  <a:pt x="295822" y="502359"/>
                  <a:pt x="297227" y="489009"/>
                  <a:pt x="277552" y="465118"/>
                </a:cubicBezTo>
                <a:cubicBezTo>
                  <a:pt x="249446" y="431390"/>
                  <a:pt x="193233" y="431390"/>
                  <a:pt x="164424" y="465821"/>
                </a:cubicBezTo>
                <a:cubicBezTo>
                  <a:pt x="144749" y="489009"/>
                  <a:pt x="146154" y="502359"/>
                  <a:pt x="168639" y="524142"/>
                </a:cubicBezTo>
                <a:cubicBezTo>
                  <a:pt x="177774" y="533277"/>
                  <a:pt x="197449" y="537493"/>
                  <a:pt x="188314" y="557870"/>
                </a:cubicBezTo>
                <a:cubicBezTo>
                  <a:pt x="179882" y="577544"/>
                  <a:pt x="165829" y="590192"/>
                  <a:pt x="142641" y="590192"/>
                </a:cubicBezTo>
                <a:cubicBezTo>
                  <a:pt x="101886" y="590192"/>
                  <a:pt x="60429" y="589490"/>
                  <a:pt x="19675" y="590192"/>
                </a:cubicBezTo>
                <a:cubicBezTo>
                  <a:pt x="4216" y="590895"/>
                  <a:pt x="0" y="585274"/>
                  <a:pt x="0" y="570518"/>
                </a:cubicBezTo>
                <a:cubicBezTo>
                  <a:pt x="1405" y="502359"/>
                  <a:pt x="703" y="434904"/>
                  <a:pt x="703" y="367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52FC658-E67F-4267-A42E-E5C8DA031009}"/>
              </a:ext>
            </a:extLst>
          </p:cNvPr>
          <p:cNvSpPr/>
          <p:nvPr/>
        </p:nvSpPr>
        <p:spPr>
          <a:xfrm>
            <a:off x="759395" y="125394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3566CC7C-D707-4CF9-A587-5EC70B3C3B38}"/>
              </a:ext>
            </a:extLst>
          </p:cNvPr>
          <p:cNvSpPr/>
          <p:nvPr/>
        </p:nvSpPr>
        <p:spPr>
          <a:xfrm>
            <a:off x="1510534" y="229123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1733C9D-1376-428C-9F89-92137B366C2B}"/>
              </a:ext>
            </a:extLst>
          </p:cNvPr>
          <p:cNvSpPr/>
          <p:nvPr/>
        </p:nvSpPr>
        <p:spPr>
          <a:xfrm>
            <a:off x="6098727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0561F66-F15A-4070-B440-1C9FD8EF3A68}"/>
              </a:ext>
            </a:extLst>
          </p:cNvPr>
          <p:cNvSpPr/>
          <p:nvPr/>
        </p:nvSpPr>
        <p:spPr>
          <a:xfrm>
            <a:off x="8900336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4BE7F51-5BCB-4CB4-9E00-8F61611F9998}"/>
              </a:ext>
            </a:extLst>
          </p:cNvPr>
          <p:cNvSpPr/>
          <p:nvPr/>
        </p:nvSpPr>
        <p:spPr>
          <a:xfrm>
            <a:off x="7622367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DBF4E2E-BA5B-4488-880F-DA830A5B5681}"/>
              </a:ext>
            </a:extLst>
          </p:cNvPr>
          <p:cNvSpPr/>
          <p:nvPr userDrawn="1"/>
        </p:nvSpPr>
        <p:spPr>
          <a:xfrm>
            <a:off x="8130349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7A954E8-ECE5-46AC-B83B-D6CE348A4BB5}"/>
              </a:ext>
            </a:extLst>
          </p:cNvPr>
          <p:cNvSpPr/>
          <p:nvPr/>
        </p:nvSpPr>
        <p:spPr>
          <a:xfrm>
            <a:off x="9158880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AFFA537-B7E3-4860-8FCF-402ADFA44F6F}"/>
              </a:ext>
            </a:extLst>
          </p:cNvPr>
          <p:cNvSpPr/>
          <p:nvPr/>
        </p:nvSpPr>
        <p:spPr>
          <a:xfrm>
            <a:off x="8909693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B672F60-1C14-406F-BE29-DC93644AAFB5}"/>
              </a:ext>
            </a:extLst>
          </p:cNvPr>
          <p:cNvSpPr/>
          <p:nvPr/>
        </p:nvSpPr>
        <p:spPr>
          <a:xfrm>
            <a:off x="3037922" y="2274242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1EE586B2-589F-4542-9285-8307CFCFE707}"/>
              </a:ext>
            </a:extLst>
          </p:cNvPr>
          <p:cNvSpPr/>
          <p:nvPr/>
        </p:nvSpPr>
        <p:spPr>
          <a:xfrm>
            <a:off x="4562215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F21F750-FB5A-4E52-B379-7F04E359793B}"/>
              </a:ext>
            </a:extLst>
          </p:cNvPr>
          <p:cNvSpPr/>
          <p:nvPr/>
        </p:nvSpPr>
        <p:spPr>
          <a:xfrm>
            <a:off x="6877469" y="381247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E72FEE44-CCCD-47BA-A1BD-FC19DC3B18F2}"/>
              </a:ext>
            </a:extLst>
          </p:cNvPr>
          <p:cNvSpPr/>
          <p:nvPr/>
        </p:nvSpPr>
        <p:spPr>
          <a:xfrm>
            <a:off x="2788503" y="2782828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1B183B2A-EDF7-490A-A5E8-AA66B5CADEAA}"/>
              </a:ext>
            </a:extLst>
          </p:cNvPr>
          <p:cNvSpPr/>
          <p:nvPr/>
        </p:nvSpPr>
        <p:spPr>
          <a:xfrm>
            <a:off x="2271232" y="202202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2B78D8B-6DD6-4F12-8149-4BF46AC0E37C}"/>
              </a:ext>
            </a:extLst>
          </p:cNvPr>
          <p:cNvSpPr/>
          <p:nvPr/>
        </p:nvSpPr>
        <p:spPr>
          <a:xfrm>
            <a:off x="2036599" y="355354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D327468-C608-4A96-ABF8-08821B3FCBC2}"/>
              </a:ext>
            </a:extLst>
          </p:cNvPr>
          <p:cNvSpPr/>
          <p:nvPr/>
        </p:nvSpPr>
        <p:spPr>
          <a:xfrm>
            <a:off x="2018516" y="3049396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EB9817A-A93A-4F3E-81D2-74DAFF837874}"/>
              </a:ext>
            </a:extLst>
          </p:cNvPr>
          <p:cNvSpPr/>
          <p:nvPr/>
        </p:nvSpPr>
        <p:spPr>
          <a:xfrm>
            <a:off x="5840183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3AEE02BD-170D-49B7-ACD0-87E16A99813C}"/>
              </a:ext>
            </a:extLst>
          </p:cNvPr>
          <p:cNvSpPr/>
          <p:nvPr userDrawn="1"/>
        </p:nvSpPr>
        <p:spPr>
          <a:xfrm>
            <a:off x="5322912" y="201609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5A7E666-E26F-4850-804F-FC78354568CB}"/>
              </a:ext>
            </a:extLst>
          </p:cNvPr>
          <p:cNvSpPr/>
          <p:nvPr/>
        </p:nvSpPr>
        <p:spPr>
          <a:xfrm>
            <a:off x="3554235" y="3794214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5E05FB3B-730A-45A6-8D2C-D29EE293D1B5}"/>
              </a:ext>
            </a:extLst>
          </p:cNvPr>
          <p:cNvSpPr/>
          <p:nvPr/>
        </p:nvSpPr>
        <p:spPr>
          <a:xfrm flipH="1">
            <a:off x="3558624" y="302731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40B2B0D-0EA3-4E4A-BBCE-2BA38906CAF3}"/>
              </a:ext>
            </a:extLst>
          </p:cNvPr>
          <p:cNvSpPr/>
          <p:nvPr/>
        </p:nvSpPr>
        <p:spPr>
          <a:xfrm flipH="1">
            <a:off x="4312527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327ACAB3-787B-4063-9ABE-C8C86AD0D785}"/>
              </a:ext>
            </a:extLst>
          </p:cNvPr>
          <p:cNvSpPr/>
          <p:nvPr/>
        </p:nvSpPr>
        <p:spPr>
          <a:xfrm>
            <a:off x="6598884" y="226956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0C2415B-2CAC-457D-A58B-B7FA938CA9F3}"/>
              </a:ext>
            </a:extLst>
          </p:cNvPr>
          <p:cNvSpPr/>
          <p:nvPr/>
        </p:nvSpPr>
        <p:spPr>
          <a:xfrm>
            <a:off x="2797860" y="3807503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4C647873-DF60-49AB-B661-D884EA4CE705}"/>
              </a:ext>
            </a:extLst>
          </p:cNvPr>
          <p:cNvSpPr/>
          <p:nvPr/>
        </p:nvSpPr>
        <p:spPr>
          <a:xfrm>
            <a:off x="4308266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1CC746A3-0C68-4FE0-9B0F-D80925819C30}"/>
              </a:ext>
            </a:extLst>
          </p:cNvPr>
          <p:cNvSpPr/>
          <p:nvPr/>
        </p:nvSpPr>
        <p:spPr>
          <a:xfrm>
            <a:off x="8391857" y="201610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3117CAF-766C-40A5-831D-95125773E0A1}"/>
              </a:ext>
            </a:extLst>
          </p:cNvPr>
          <p:cNvSpPr/>
          <p:nvPr/>
        </p:nvSpPr>
        <p:spPr>
          <a:xfrm flipH="1">
            <a:off x="6609652" y="3036853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EF8427F5-DAB7-4FA1-B185-BAAA37D157E5}"/>
              </a:ext>
            </a:extLst>
          </p:cNvPr>
          <p:cNvSpPr/>
          <p:nvPr/>
        </p:nvSpPr>
        <p:spPr>
          <a:xfrm flipH="1">
            <a:off x="7372679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90D1DAFA-410E-4246-89EF-2790CE1EFB96}"/>
              </a:ext>
            </a:extLst>
          </p:cNvPr>
          <p:cNvSpPr/>
          <p:nvPr/>
        </p:nvSpPr>
        <p:spPr>
          <a:xfrm>
            <a:off x="8148432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744943E-58F2-4008-838C-C05464E1085F}"/>
              </a:ext>
            </a:extLst>
          </p:cNvPr>
          <p:cNvSpPr/>
          <p:nvPr/>
        </p:nvSpPr>
        <p:spPr>
          <a:xfrm>
            <a:off x="7368419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1BDD45C2-B7C0-4E0F-AC5B-0A5BA9F5D653}"/>
              </a:ext>
            </a:extLst>
          </p:cNvPr>
          <p:cNvSpPr/>
          <p:nvPr/>
        </p:nvSpPr>
        <p:spPr>
          <a:xfrm>
            <a:off x="5070197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7DB2D51-1845-45A5-83D6-C055288B14FA}"/>
              </a:ext>
            </a:extLst>
          </p:cNvPr>
          <p:cNvSpPr/>
          <p:nvPr/>
        </p:nvSpPr>
        <p:spPr>
          <a:xfrm>
            <a:off x="5849540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704C4D07-A847-41B0-BB44-990B744DAC21}"/>
              </a:ext>
            </a:extLst>
          </p:cNvPr>
          <p:cNvSpPr/>
          <p:nvPr/>
        </p:nvSpPr>
        <p:spPr>
          <a:xfrm>
            <a:off x="5088279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111A34B-8E3A-48F5-8940-D7BBDBEB31CE}"/>
              </a:ext>
            </a:extLst>
          </p:cNvPr>
          <p:cNvSpPr/>
          <p:nvPr/>
        </p:nvSpPr>
        <p:spPr>
          <a:xfrm>
            <a:off x="3547523" y="226043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407E7493-EAD9-43A5-A12B-656E1ACED105}"/>
              </a:ext>
            </a:extLst>
          </p:cNvPr>
          <p:cNvSpPr/>
          <p:nvPr userDrawn="1"/>
        </p:nvSpPr>
        <p:spPr>
          <a:xfrm flipH="1">
            <a:off x="8905282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28FD46-D934-4DDE-B182-9448D43CB894}"/>
              </a:ext>
            </a:extLst>
          </p:cNvPr>
          <p:cNvSpPr/>
          <p:nvPr userDrawn="1"/>
        </p:nvSpPr>
        <p:spPr>
          <a:xfrm>
            <a:off x="9669592" y="380683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4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354D97B-D1A0-4604-AD5D-D53A78B788EF}"/>
              </a:ext>
            </a:extLst>
          </p:cNvPr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36156F0-F29E-4E2B-A422-8AC9517A5654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C6136C0-2DFB-4A9F-99B7-4C86971BCCC2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10072BB-2AE4-4997-9D39-E67D55CFCEA0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8914A60-F2EA-4710-83DF-714904734F5E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8CAF85-8529-4F74-A5BD-8571014A6E8D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5DC3C8-30D8-483C-B4B2-0A4DD3A8915E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3CFB43-8838-4F8C-8ECD-EE2A906CE515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89940F-9F3B-4C59-9E6A-BA8FC4675A8C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7D4C6B-100B-4A5A-B573-56C9FED1AE1E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8DAB490-F49C-4C22-A010-A22047CDDC51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134DB8C-B439-4F52-841D-8E5CEF454B05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rgbClr val="7030A0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95BECF-7CC4-4FB0-BED3-6B29D2B4F72F}"/>
              </a:ext>
            </a:extLst>
          </p:cNvPr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81851A4-0BBD-4C17-B403-090D09858555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7AC781-B687-42A8-A4AA-0C2F0CC1F5DE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06BFAA-9E7D-48B3-BB8F-6A96B10AFCB5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730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9E0F2A-7B00-4645-8A8B-5D902B8F115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7021306" cy="6858000"/>
          </a:xfrm>
          <a:custGeom>
            <a:avLst/>
            <a:gdLst>
              <a:gd name="connsiteX0" fmla="*/ 2283008 w 7021306"/>
              <a:gd name="connsiteY0" fmla="*/ 0 h 6858000"/>
              <a:gd name="connsiteX1" fmla="*/ 5578147 w 7021306"/>
              <a:gd name="connsiteY1" fmla="*/ 0 h 6858000"/>
              <a:gd name="connsiteX2" fmla="*/ 5677141 w 7021306"/>
              <a:gd name="connsiteY2" fmla="*/ 133194 h 6858000"/>
              <a:gd name="connsiteX3" fmla="*/ 6761257 w 7021306"/>
              <a:gd name="connsiteY3" fmla="*/ 2432079 h 6858000"/>
              <a:gd name="connsiteX4" fmla="*/ 6630392 w 7021306"/>
              <a:gd name="connsiteY4" fmla="*/ 6734299 h 6858000"/>
              <a:gd name="connsiteX5" fmla="*/ 6584892 w 7021306"/>
              <a:gd name="connsiteY5" fmla="*/ 6858000 h 6858000"/>
              <a:gd name="connsiteX6" fmla="*/ 4113238 w 7021306"/>
              <a:gd name="connsiteY6" fmla="*/ 6858000 h 6858000"/>
              <a:gd name="connsiteX7" fmla="*/ 4196319 w 7021306"/>
              <a:gd name="connsiteY7" fmla="*/ 6706660 h 6858000"/>
              <a:gd name="connsiteX8" fmla="*/ 4584301 w 7021306"/>
              <a:gd name="connsiteY8" fmla="*/ 3027147 h 6858000"/>
              <a:gd name="connsiteX9" fmla="*/ 2378541 w 7021306"/>
              <a:gd name="connsiteY9" fmla="*/ 56629 h 6858000"/>
              <a:gd name="connsiteX10" fmla="*/ 0 w 7021306"/>
              <a:gd name="connsiteY10" fmla="*/ 0 h 6858000"/>
              <a:gd name="connsiteX11" fmla="*/ 1808722 w 7021306"/>
              <a:gd name="connsiteY11" fmla="*/ 0 h 6858000"/>
              <a:gd name="connsiteX12" fmla="*/ 1938123 w 7021306"/>
              <a:gd name="connsiteY12" fmla="*/ 67739 h 6858000"/>
              <a:gd name="connsiteX13" fmla="*/ 3811932 w 7021306"/>
              <a:gd name="connsiteY13" fmla="*/ 6797506 h 6858000"/>
              <a:gd name="connsiteX14" fmla="*/ 3775742 w 7021306"/>
              <a:gd name="connsiteY14" fmla="*/ 6858000 h 6858000"/>
              <a:gd name="connsiteX15" fmla="*/ 0 w 7021306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21306" h="6858000">
                <a:moveTo>
                  <a:pt x="2283008" y="0"/>
                </a:moveTo>
                <a:lnTo>
                  <a:pt x="5578147" y="0"/>
                </a:lnTo>
                <a:lnTo>
                  <a:pt x="5677141" y="133194"/>
                </a:lnTo>
                <a:cubicBezTo>
                  <a:pt x="6164665" y="824085"/>
                  <a:pt x="6533943" y="1600487"/>
                  <a:pt x="6761257" y="2432079"/>
                </a:cubicBezTo>
                <a:cubicBezTo>
                  <a:pt x="7150940" y="3857666"/>
                  <a:pt x="7098929" y="5355837"/>
                  <a:pt x="6630392" y="6734299"/>
                </a:cubicBezTo>
                <a:lnTo>
                  <a:pt x="6584892" y="6858000"/>
                </a:lnTo>
                <a:lnTo>
                  <a:pt x="4113238" y="6858000"/>
                </a:lnTo>
                <a:lnTo>
                  <a:pt x="4196319" y="6706660"/>
                </a:lnTo>
                <a:cubicBezTo>
                  <a:pt x="4781116" y="5575056"/>
                  <a:pt x="4921795" y="4261812"/>
                  <a:pt x="4584301" y="3027147"/>
                </a:cubicBezTo>
                <a:cubicBezTo>
                  <a:pt x="4246807" y="1792482"/>
                  <a:pt x="3457656" y="733405"/>
                  <a:pt x="2378541" y="56629"/>
                </a:cubicBezTo>
                <a:close/>
                <a:moveTo>
                  <a:pt x="0" y="0"/>
                </a:moveTo>
                <a:lnTo>
                  <a:pt x="1808722" y="0"/>
                </a:lnTo>
                <a:lnTo>
                  <a:pt x="1938123" y="67739"/>
                </a:lnTo>
                <a:cubicBezTo>
                  <a:pt x="4313935" y="1408675"/>
                  <a:pt x="5152868" y="4421694"/>
                  <a:pt x="3811932" y="6797506"/>
                </a:cubicBezTo>
                <a:lnTo>
                  <a:pt x="37757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635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D3AE9F-4236-4F6A-A53D-F9E567AB575A}"/>
              </a:ext>
            </a:extLst>
          </p:cNvPr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576514A0-1A8E-450C-B72A-4904C11AC5A4}"/>
                </a:ext>
              </a:extLst>
            </p:cNvPr>
            <p:cNvSpPr txBox="1">
              <a:spLocks/>
            </p:cNvSpPr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C612988-9C07-4DB2-B891-81ED0939CEC9}"/>
                </a:ext>
              </a:extLst>
            </p:cNvPr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72CA3AD-A75B-4E10-AADD-C3D1684E6B00}"/>
                </a:ext>
              </a:extLst>
            </p:cNvPr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990E097-333E-440A-BC94-857183B3765F}"/>
                </a:ext>
              </a:extLst>
            </p:cNvPr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5B3674-1517-4303-B2F4-7903BADB5CC9}"/>
                </a:ext>
              </a:extLst>
            </p:cNvPr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99882A3-7BB8-45B6-902A-39AACF60C754}"/>
                </a:ext>
              </a:extLst>
            </p:cNvPr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97F0F2-2695-427C-982A-BFF9403E1A9C}"/>
                </a:ext>
              </a:extLst>
            </p:cNvPr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400A25-7456-4813-8E65-C38F338DD238}"/>
                </a:ext>
              </a:extLst>
            </p:cNvPr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6B697CB-203E-4E09-BDE2-6F8D57AAAE80}"/>
                </a:ext>
              </a:extLst>
            </p:cNvPr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667383-8D42-4EFC-A323-2AFC1537C2A6}"/>
                </a:ext>
              </a:extLst>
            </p:cNvPr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2F24958-A2C0-4B4A-9D64-FA2FF1F9B77A}"/>
                </a:ext>
              </a:extLst>
            </p:cNvPr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D65C69-FFF4-4D65-9EF8-CC4EBED582E5}"/>
                </a:ext>
              </a:extLst>
            </p:cNvPr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FFA73C8-F72A-42BA-92FC-EB730DC6B639}"/>
                </a:ext>
              </a:extLst>
            </p:cNvPr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631B0A-65D0-4885-A5CE-CFB4AE9ECF7D}"/>
                </a:ext>
              </a:extLst>
            </p:cNvPr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170443-3617-4102-AD20-2D6339081D87}"/>
                </a:ext>
              </a:extLst>
            </p:cNvPr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BB8A8D-514D-4C67-A26A-51D28B8CB718}"/>
                </a:ext>
              </a:extLst>
            </p:cNvPr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6956DA-E0BA-48C6-A852-9CC08027EDD2}"/>
                </a:ext>
              </a:extLst>
            </p:cNvPr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7CD8B4-AFA8-4E59-B39A-77277BA93AE1}"/>
                </a:ext>
              </a:extLst>
            </p:cNvPr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0E70C53-F517-4AF0-97FE-AC57F4A9D76B}"/>
                </a:ext>
              </a:extLst>
            </p:cNvPr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CC7565-961B-4D37-8802-587BF9BF2C7E}"/>
                </a:ext>
              </a:extLst>
            </p:cNvPr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5527A3-5828-4274-BFE9-ED89EC1C500E}"/>
                </a:ext>
              </a:extLst>
            </p:cNvPr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9518B-8245-46DE-8716-70475460B7BB}"/>
                </a:ext>
              </a:extLst>
            </p:cNvPr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36A9C6-02ED-4D56-A6E6-4090F47C50B3}"/>
                </a:ext>
              </a:extLst>
            </p:cNvPr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B3D8C4-4081-40EA-8B28-32FDE472FC6F}"/>
                </a:ext>
              </a:extLst>
            </p:cNvPr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9459E5-F673-4FA8-B441-0ED2671CD10E}"/>
                </a:ext>
              </a:extLst>
            </p:cNvPr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D48CF28-AC13-4702-9C0E-CA0E4CBDEF57}"/>
                </a:ext>
              </a:extLst>
            </p:cNvPr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DD5896-43A1-477E-BE68-CF95BF0FC2FC}"/>
                </a:ext>
              </a:extLst>
            </p:cNvPr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52C0302-DEDD-4115-B8DE-31FFF55F8ECB}"/>
                </a:ext>
              </a:extLst>
            </p:cNvPr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4428E87-47FB-45C7-A6FE-5A0B7EC7F612}"/>
                </a:ext>
              </a:extLst>
            </p:cNvPr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BAF416-E108-4271-B93C-EBC278F89E21}"/>
                </a:ext>
              </a:extLst>
            </p:cNvPr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7CC055-92C9-4CFF-B9FB-76FBD0AA0213}"/>
                </a:ext>
              </a:extLst>
            </p:cNvPr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82F761-B8DC-42A8-A2CB-C25674775C0E}"/>
                </a:ext>
              </a:extLst>
            </p:cNvPr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012728-9948-4ADE-B4A0-BCD27280CA17}"/>
                </a:ext>
              </a:extLst>
            </p:cNvPr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E1274D-B27F-4482-978B-311B2075ACC3}"/>
                </a:ext>
              </a:extLst>
            </p:cNvPr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1106D9-E0B9-4ED4-98B9-6798A6E6EE9F}"/>
                </a:ext>
              </a:extLst>
            </p:cNvPr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49DEF7-DEE1-49A8-BA7F-AC9667C2C8C8}"/>
                </a:ext>
              </a:extLst>
            </p:cNvPr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0041F8-2567-421D-9453-08B87EA2424A}"/>
                </a:ext>
              </a:extLst>
            </p:cNvPr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E66E79E-41F8-4AF7-8823-7194965B5FF1}"/>
                </a:ext>
              </a:extLst>
            </p:cNvPr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6C1F228-AB38-4C91-B4DF-EECF60A8C4BD}"/>
                </a:ext>
              </a:extLst>
            </p:cNvPr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F6D3EB7-632A-4C58-B613-F50FC1C05295}"/>
                </a:ext>
              </a:extLst>
            </p:cNvPr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1899BBE-4271-4C74-9DC6-AFBC9F27A3B2}"/>
                </a:ext>
              </a:extLst>
            </p:cNvPr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D2D51D8-FA82-4C2A-9C73-C25965BDE76F}"/>
                </a:ext>
              </a:extLst>
            </p:cNvPr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A940C2E-CBD1-4506-97A8-4332D1CB6B65}"/>
                </a:ext>
              </a:extLst>
            </p:cNvPr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D91637F-10E8-46B5-BE8F-6AA2BB920DF6}"/>
                </a:ext>
              </a:extLst>
            </p:cNvPr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578EE5-9D12-4C03-BE04-0979280F35FF}"/>
                </a:ext>
              </a:extLst>
            </p:cNvPr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E70B380-CDCC-40AF-A964-859CCCB28233}"/>
                </a:ext>
              </a:extLst>
            </p:cNvPr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EFAC13E-016A-48AE-8622-B7368760045E}"/>
                </a:ext>
              </a:extLst>
            </p:cNvPr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BA3BF5D-BA24-4CCA-B499-F07EC777C561}"/>
                </a:ext>
              </a:extLst>
            </p:cNvPr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4BFDF6F-5689-4296-A403-31942EB2BA9F}"/>
                </a:ext>
              </a:extLst>
            </p:cNvPr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6CD980-1358-41A5-B4E9-04798B81474D}"/>
                </a:ext>
              </a:extLst>
            </p:cNvPr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2775E4-6B54-4056-99D8-0C8808165456}"/>
                </a:ext>
              </a:extLst>
            </p:cNvPr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D230484-BE52-42AE-85A6-D83361C37EC1}"/>
                </a:ext>
              </a:extLst>
            </p:cNvPr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2F0FDA-500E-4D61-86F9-2E72BA263CA0}"/>
                </a:ext>
              </a:extLst>
            </p:cNvPr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E5FAD65-D6FC-4E3E-A501-A9DAD484D130}"/>
                </a:ext>
              </a:extLst>
            </p:cNvPr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BFC75FF-BAC1-492F-9A97-38F966AB2FAE}"/>
                </a:ext>
              </a:extLst>
            </p:cNvPr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86463B8-2F36-48AE-B532-84F1E9E4C4A3}"/>
                </a:ext>
              </a:extLst>
            </p:cNvPr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710EA02-D794-4F4C-AF47-857B7E11CA6F}"/>
                </a:ext>
              </a:extLst>
            </p:cNvPr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AB1B9E5-8C51-450A-ADB8-A77C84FD67DC}"/>
                </a:ext>
              </a:extLst>
            </p:cNvPr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43E553F-4348-4C49-A184-8EE18FC958F6}"/>
                </a:ext>
              </a:extLst>
            </p:cNvPr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85ABE4-6214-4FEA-88D3-522F910DA9BF}"/>
                </a:ext>
              </a:extLst>
            </p:cNvPr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D7010BF-5955-4A34-8073-12DD805478BA}"/>
                </a:ext>
              </a:extLst>
            </p:cNvPr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208AF8E-E53F-45AE-9554-050FEB4E1090}"/>
                </a:ext>
              </a:extLst>
            </p:cNvPr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A4A5855-37E7-4DC5-B8EB-50546DFC15BC}"/>
                </a:ext>
              </a:extLst>
            </p:cNvPr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AFB1907-04B6-43D0-B77F-F242A2561E2F}"/>
                </a:ext>
              </a:extLst>
            </p:cNvPr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782F635-9805-401A-90B6-2286F9BA57BC}"/>
                </a:ext>
              </a:extLst>
            </p:cNvPr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84939C-EC78-4DA9-9520-9DFD78509B57}"/>
                </a:ext>
              </a:extLst>
            </p:cNvPr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B8B827D-E5A1-43FE-8C03-7AA20D07C7A9}"/>
                </a:ext>
              </a:extLst>
            </p:cNvPr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F57B884-DA99-4338-AB73-295DFF6EAB04}"/>
                </a:ext>
              </a:extLst>
            </p:cNvPr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73A07D6-AFCA-4FE4-AE2B-38487F0307E7}"/>
                </a:ext>
              </a:extLst>
            </p:cNvPr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07D4132-C842-45BC-9976-6AC94F168F76}"/>
                </a:ext>
              </a:extLst>
            </p:cNvPr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53328-D932-46E9-9FE4-9C244CF02B71}"/>
                </a:ext>
              </a:extLst>
            </p:cNvPr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DAB4564-085F-4BFD-82D4-23004571CD08}"/>
                </a:ext>
              </a:extLst>
            </p:cNvPr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8920CD1-BE35-4A80-8045-80204E301FFE}"/>
                </a:ext>
              </a:extLst>
            </p:cNvPr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9A1AD30-2D1F-4487-913F-EAF7635A1927}"/>
                </a:ext>
              </a:extLst>
            </p:cNvPr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154920C-D557-4421-81D8-1B81EE71456A}"/>
                </a:ext>
              </a:extLst>
            </p:cNvPr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4E6721E-7884-4EC8-BEF6-1F86DC946C2C}"/>
                </a:ext>
              </a:extLst>
            </p:cNvPr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7FAACB-F48F-4038-A0D9-EF2C553E1A89}"/>
                </a:ext>
              </a:extLst>
            </p:cNvPr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8597ED7-7BEB-4F17-82D4-83B683F1C2E6}"/>
                </a:ext>
              </a:extLst>
            </p:cNvPr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BC2D312-050A-443F-9B31-49562A3C8929}"/>
                </a:ext>
              </a:extLst>
            </p:cNvPr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04E1A1-784B-4128-B4B6-1ABDBD6C59E4}"/>
                </a:ext>
              </a:extLst>
            </p:cNvPr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CC7BC48-D16D-40C7-899D-2B69527FCF66}"/>
                </a:ext>
              </a:extLst>
            </p:cNvPr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921F51F-D383-4396-8C76-A6187CCF8127}"/>
                </a:ext>
              </a:extLst>
            </p:cNvPr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33846BE-B31B-4912-9CAF-A439199B76FB}"/>
                </a:ext>
              </a:extLst>
            </p:cNvPr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A3EC87-2101-44C3-83C2-3581DC39017B}"/>
                </a:ext>
              </a:extLst>
            </p:cNvPr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1CD7B96-39B4-4FA3-BC49-31D94FEB0530}"/>
                </a:ext>
              </a:extLst>
            </p:cNvPr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26A59C6-C82C-4901-BC8E-6264459F4CCE}"/>
                </a:ext>
              </a:extLst>
            </p:cNvPr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16165B-87B9-444E-A515-824D1004A2BF}"/>
                </a:ext>
              </a:extLst>
            </p:cNvPr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1BB4853-EA14-4D40-8B38-745BF2E090EA}"/>
                </a:ext>
              </a:extLst>
            </p:cNvPr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CF13999-214C-4453-A15B-AA12EA3E652E}"/>
                </a:ext>
              </a:extLst>
            </p:cNvPr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EF8FF0D-4E55-466C-B5E6-1D25ADFF3DCC}"/>
                </a:ext>
              </a:extLst>
            </p:cNvPr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AEFB061-9014-4EDA-A49B-2AC5D7FE32DB}"/>
                </a:ext>
              </a:extLst>
            </p:cNvPr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FC3C15B-84E3-46D8-A264-FFF63EF62AD6}"/>
                </a:ext>
              </a:extLst>
            </p:cNvPr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CC2E47-BC3C-49CF-AED4-E8BA112B5C2E}"/>
                </a:ext>
              </a:extLst>
            </p:cNvPr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52CBCA8-1D1F-4B2D-87E0-7E36DBF35265}"/>
                </a:ext>
              </a:extLst>
            </p:cNvPr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4C1458-382C-4E52-9C3D-0FD748BF2A12}"/>
                </a:ext>
              </a:extLst>
            </p:cNvPr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74A13AF-80AB-49A5-974F-E9B9FC7928C5}"/>
                </a:ext>
              </a:extLst>
            </p:cNvPr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1CF5D40-21C2-4E33-B608-0D3939777495}"/>
                </a:ext>
              </a:extLst>
            </p:cNvPr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47DD3C-06B6-4A16-93EA-F0E0B1A4BDDE}"/>
                </a:ext>
              </a:extLst>
            </p:cNvPr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E49B9EC-57FC-4077-88F0-6BC9818A1648}"/>
                </a:ext>
              </a:extLst>
            </p:cNvPr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7C588FF-6D3A-4BA9-9A52-FA56E5FE5F6D}"/>
                </a:ext>
              </a:extLst>
            </p:cNvPr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48C7874-9BAC-4A25-BFAE-182A9DAEEA98}"/>
                </a:ext>
              </a:extLst>
            </p:cNvPr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3FD197D-E35D-422A-8144-BC77D666F8A0}"/>
                </a:ext>
              </a:extLst>
            </p:cNvPr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7EB76CB-EA54-41C7-80E3-4B06E1166C65}"/>
                </a:ext>
              </a:extLst>
            </p:cNvPr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694252E-D832-4547-BEA2-E08C01402D04}"/>
                </a:ext>
              </a:extLst>
            </p:cNvPr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20A82C3-A20B-4A6B-9908-5428BD7746BB}"/>
                </a:ext>
              </a:extLst>
            </p:cNvPr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51E476E-4632-4A3F-A537-BF078F94FBFE}"/>
                </a:ext>
              </a:extLst>
            </p:cNvPr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A79532A-41CC-42CB-8447-923460A79EE3}"/>
                </a:ext>
              </a:extLst>
            </p:cNvPr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00E87B3-1F2B-432F-BDBA-C9B6DB826E60}"/>
                </a:ext>
              </a:extLst>
            </p:cNvPr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456C5BD-F605-44C3-B46A-EEEA32F1F91C}"/>
                </a:ext>
              </a:extLst>
            </p:cNvPr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5ED53F3-F367-4E72-A213-4CFC24493CC9}"/>
                </a:ext>
              </a:extLst>
            </p:cNvPr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D4E3CA-5319-41A7-B351-22249158BC26}"/>
                </a:ext>
              </a:extLst>
            </p:cNvPr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1E50121-2ABF-48A8-981E-41EC7B4C4E5D}"/>
                </a:ext>
              </a:extLst>
            </p:cNvPr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330BFD6-3C7D-4A9B-B9DD-8E95B0A30B20}"/>
                </a:ext>
              </a:extLst>
            </p:cNvPr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F58B2D-8F37-4B12-A62B-92DCFBB5C5CC}"/>
                </a:ext>
              </a:extLst>
            </p:cNvPr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2538E4E-A3C1-4DF3-B0F6-41F65F1F5C0F}"/>
                </a:ext>
              </a:extLst>
            </p:cNvPr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274786D-364B-41CB-A991-082CDFE026E9}"/>
                </a:ext>
              </a:extLst>
            </p:cNvPr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4E6DA5-2366-45E4-921F-D20D59BC107B}"/>
                </a:ext>
              </a:extLst>
            </p:cNvPr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BFD0D66-B562-423B-BDDA-18016EA637B0}"/>
                </a:ext>
              </a:extLst>
            </p:cNvPr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D428A2D-64AE-4C6C-AB31-A11BA325451B}"/>
                </a:ext>
              </a:extLst>
            </p:cNvPr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8B70797-1CA7-4152-99C2-D524197A31D6}"/>
                </a:ext>
              </a:extLst>
            </p:cNvPr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3C3D0D6-CE99-474B-AE73-E94B5BDE4156}"/>
                </a:ext>
              </a:extLst>
            </p:cNvPr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D635A8F-2D2C-4E10-8227-3A35DF524E08}"/>
                </a:ext>
              </a:extLst>
            </p:cNvPr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1173DD5-41EA-455A-84FD-B72DF8FA0DAA}"/>
                </a:ext>
              </a:extLst>
            </p:cNvPr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6B33180-7CBB-4D42-A10A-6815417CCA29}"/>
                </a:ext>
              </a:extLst>
            </p:cNvPr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0EBACBA-4DC6-4E19-BABA-688E1210A776}"/>
                </a:ext>
              </a:extLst>
            </p:cNvPr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552AB30-8386-47D8-BEE8-A9D3650DDBEE}"/>
                </a:ext>
              </a:extLst>
            </p:cNvPr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747DA5B-BBCE-476A-92A6-45ACB7ADAC69}"/>
                </a:ext>
              </a:extLst>
            </p:cNvPr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27880F5-2CF0-4C51-87E3-C04C66B07A60}"/>
                </a:ext>
              </a:extLst>
            </p:cNvPr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9A72274-5F2F-4C83-A967-779583BC450C}"/>
                </a:ext>
              </a:extLst>
            </p:cNvPr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ADB6339-7E4D-4A1D-B11B-FC3D2C3F3C3E}"/>
                </a:ext>
              </a:extLst>
            </p:cNvPr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87EA9CC-4442-4939-AFFD-8ABA45514A82}"/>
                </a:ext>
              </a:extLst>
            </p:cNvPr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010A9CB-FF56-4939-AAF9-AA3008051C3C}"/>
                </a:ext>
              </a:extLst>
            </p:cNvPr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9065DD6-27E7-40E0-AF35-F22AD12AADEE}"/>
                </a:ext>
              </a:extLst>
            </p:cNvPr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AE3DFB8-A7F4-4286-9910-3C4F82CBA38D}"/>
                </a:ext>
              </a:extLst>
            </p:cNvPr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2888EB0-F4CD-40DC-944D-D36292A15C77}"/>
                </a:ext>
              </a:extLst>
            </p:cNvPr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80E826C-374B-44D2-894A-217C180C82F3}"/>
                </a:ext>
              </a:extLst>
            </p:cNvPr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5CC6B01-5C53-4418-8F6B-1CCF69A81AD1}"/>
                </a:ext>
              </a:extLst>
            </p:cNvPr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C5C3BAC-65EA-4032-8C7F-3DF0E227407E}"/>
                </a:ext>
              </a:extLst>
            </p:cNvPr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10C0D99-F610-465A-BC39-68855DF19E83}"/>
                </a:ext>
              </a:extLst>
            </p:cNvPr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DB95A0C-8E29-4126-8A35-EB69C607D455}"/>
                </a:ext>
              </a:extLst>
            </p:cNvPr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3B64E98-1DD5-4954-AC28-0D46125F540F}"/>
                </a:ext>
              </a:extLst>
            </p:cNvPr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68D4568-A0B2-4BD7-966C-E62BB0F92188}"/>
                </a:ext>
              </a:extLst>
            </p:cNvPr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BF7513F-9C21-4D30-871F-6FE31177584A}"/>
                </a:ext>
              </a:extLst>
            </p:cNvPr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D64302C-ABC7-49F0-BEC4-4277C126C7C1}"/>
                </a:ext>
              </a:extLst>
            </p:cNvPr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D9F031B-3ACF-46C9-9806-1CB8A8C5CBCB}"/>
                </a:ext>
              </a:extLst>
            </p:cNvPr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567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4">
            <a:extLst>
              <a:ext uri="{FF2B5EF4-FFF2-40B4-BE49-F238E27FC236}">
                <a16:creationId xmlns:a16="http://schemas.microsoft.com/office/drawing/2014/main" id="{A62A4E05-D5EC-4D7B-ABD9-783098202487}"/>
              </a:ext>
            </a:extLst>
          </p:cNvPr>
          <p:cNvSpPr/>
          <p:nvPr userDrawn="1"/>
        </p:nvSpPr>
        <p:spPr>
          <a:xfrm flipV="1">
            <a:off x="0" y="-7184"/>
            <a:ext cx="12192000" cy="2848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27" name="Block Arc 1">
            <a:extLst>
              <a:ext uri="{FF2B5EF4-FFF2-40B4-BE49-F238E27FC236}">
                <a16:creationId xmlns:a16="http://schemas.microsoft.com/office/drawing/2014/main" id="{E9A8D7B4-3433-4BFA-9525-FD17C4D2B7B7}"/>
              </a:ext>
            </a:extLst>
          </p:cNvPr>
          <p:cNvSpPr/>
          <p:nvPr userDrawn="1"/>
        </p:nvSpPr>
        <p:spPr>
          <a:xfrm>
            <a:off x="3582255" y="1676990"/>
            <a:ext cx="2340000" cy="2340000"/>
          </a:xfrm>
          <a:prstGeom prst="blockArc">
            <a:avLst>
              <a:gd name="adj1" fmla="val 10800000"/>
              <a:gd name="adj2" fmla="val 28362"/>
              <a:gd name="adj3" fmla="val 561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Block Arc 13">
            <a:extLst>
              <a:ext uri="{FF2B5EF4-FFF2-40B4-BE49-F238E27FC236}">
                <a16:creationId xmlns:a16="http://schemas.microsoft.com/office/drawing/2014/main" id="{1D21E8CD-0062-46B8-B48F-BCBBA362EC1D}"/>
              </a:ext>
            </a:extLst>
          </p:cNvPr>
          <p:cNvSpPr/>
          <p:nvPr userDrawn="1"/>
        </p:nvSpPr>
        <p:spPr>
          <a:xfrm>
            <a:off x="6271299" y="1676990"/>
            <a:ext cx="2340000" cy="2340000"/>
          </a:xfrm>
          <a:prstGeom prst="blockArc">
            <a:avLst>
              <a:gd name="adj1" fmla="val 10800000"/>
              <a:gd name="adj2" fmla="val 21570952"/>
              <a:gd name="adj3" fmla="val 524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0" name="Block Arc 15">
            <a:extLst>
              <a:ext uri="{FF2B5EF4-FFF2-40B4-BE49-F238E27FC236}">
                <a16:creationId xmlns:a16="http://schemas.microsoft.com/office/drawing/2014/main" id="{5E72CE5D-50AB-4E79-B094-8452C1CB1BC5}"/>
              </a:ext>
            </a:extLst>
          </p:cNvPr>
          <p:cNvSpPr/>
          <p:nvPr userDrawn="1"/>
        </p:nvSpPr>
        <p:spPr>
          <a:xfrm>
            <a:off x="8960343" y="1676990"/>
            <a:ext cx="2340000" cy="2340000"/>
          </a:xfrm>
          <a:prstGeom prst="blockArc">
            <a:avLst>
              <a:gd name="adj1" fmla="val 10800000"/>
              <a:gd name="adj2" fmla="val 21570209"/>
              <a:gd name="adj3" fmla="val 636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" name="Block Arc 12">
            <a:extLst>
              <a:ext uri="{FF2B5EF4-FFF2-40B4-BE49-F238E27FC236}">
                <a16:creationId xmlns:a16="http://schemas.microsoft.com/office/drawing/2014/main" id="{2E091664-DD03-46FE-8304-18866EBB8D12}"/>
              </a:ext>
            </a:extLst>
          </p:cNvPr>
          <p:cNvSpPr/>
          <p:nvPr userDrawn="1"/>
        </p:nvSpPr>
        <p:spPr>
          <a:xfrm>
            <a:off x="893211" y="1676990"/>
            <a:ext cx="2340000" cy="2340000"/>
          </a:xfrm>
          <a:prstGeom prst="blockArc">
            <a:avLst>
              <a:gd name="adj1" fmla="val 10800000"/>
              <a:gd name="adj2" fmla="val 21599540"/>
              <a:gd name="adj3" fmla="val 52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B9D93-713A-40ED-94C2-DA91F74E3A74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574BBA-5A6F-462E-84AF-A8DF244C614D}"/>
                </a:ext>
              </a:extLst>
            </p:cNvPr>
            <p:cNvCxnSpPr>
              <a:cxnSpLocks/>
              <a:stCxn id="68" idx="7"/>
              <a:endCxn id="6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9955CD-7999-439E-B931-6DC0A2B2B81A}"/>
                </a:ext>
              </a:extLst>
            </p:cNvPr>
            <p:cNvCxnSpPr>
              <a:cxnSpLocks/>
              <a:stCxn id="66" idx="4"/>
              <a:endCxn id="85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BEE600-DA29-4A28-B66C-AD1D4D274F59}"/>
                </a:ext>
              </a:extLst>
            </p:cNvPr>
            <p:cNvCxnSpPr>
              <a:cxnSpLocks/>
              <a:stCxn id="71" idx="2"/>
              <a:endCxn id="83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3060E4-9EF5-4D4B-82F6-C73611F4A04F}"/>
                </a:ext>
              </a:extLst>
            </p:cNvPr>
            <p:cNvCxnSpPr>
              <a:cxnSpLocks/>
              <a:stCxn id="85" idx="5"/>
              <a:endCxn id="7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E8DD59-DC59-4F25-A7B1-3D1AA5364A64}"/>
                </a:ext>
              </a:extLst>
            </p:cNvPr>
            <p:cNvCxnSpPr>
              <a:cxnSpLocks/>
              <a:stCxn id="66" idx="5"/>
              <a:endCxn id="84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E4062-0ED4-42EC-B6E1-2B9E4C299057}"/>
                </a:ext>
              </a:extLst>
            </p:cNvPr>
            <p:cNvCxnSpPr>
              <a:cxnSpLocks/>
              <a:stCxn id="71" idx="0"/>
              <a:endCxn id="84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894C4-AB88-4C4F-8B46-077785446A4B}"/>
                </a:ext>
              </a:extLst>
            </p:cNvPr>
            <p:cNvCxnSpPr>
              <a:cxnSpLocks/>
              <a:stCxn id="85" idx="3"/>
              <a:endCxn id="83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7020EC-C83B-4EBA-B805-05EEE55C5CFD}"/>
                </a:ext>
              </a:extLst>
            </p:cNvPr>
            <p:cNvCxnSpPr>
              <a:cxnSpLocks/>
              <a:stCxn id="191" idx="7"/>
              <a:endCxn id="7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E5422B-4F4E-4EF3-BF30-09F502B270D9}"/>
                </a:ext>
              </a:extLst>
            </p:cNvPr>
            <p:cNvCxnSpPr>
              <a:cxnSpLocks/>
              <a:stCxn id="71" idx="7"/>
              <a:endCxn id="7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35FCD9-2CBD-49BC-9D2D-2EDB1CC52A90}"/>
                </a:ext>
              </a:extLst>
            </p:cNvPr>
            <p:cNvCxnSpPr>
              <a:cxnSpLocks/>
              <a:stCxn id="7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713C5B-01C6-49EE-93D1-16BC8D9FC54D}"/>
                </a:ext>
              </a:extLst>
            </p:cNvPr>
            <p:cNvCxnSpPr>
              <a:cxnSpLocks/>
              <a:stCxn id="85" idx="6"/>
              <a:endCxn id="84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55FB29-6C54-4F71-8EF8-7A7410EB19C0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CBECF4-2792-4CFF-9B3B-9716A9662325}"/>
                </a:ext>
              </a:extLst>
            </p:cNvPr>
            <p:cNvCxnSpPr>
              <a:cxnSpLocks/>
              <a:stCxn id="84" idx="6"/>
              <a:endCxn id="7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BC205A-F7BB-4D27-9073-2A4A32BBFB50}"/>
                </a:ext>
              </a:extLst>
            </p:cNvPr>
            <p:cNvCxnSpPr>
              <a:cxnSpLocks/>
              <a:stCxn id="72" idx="0"/>
              <a:endCxn id="7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0651C2-9CC5-49E7-B573-F8483E188ABF}"/>
                </a:ext>
              </a:extLst>
            </p:cNvPr>
            <p:cNvCxnSpPr>
              <a:cxnSpLocks/>
              <a:stCxn id="75" idx="1"/>
              <a:endCxn id="7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4B7C26-C6F8-4579-ADB3-57064DC524E4}"/>
                </a:ext>
              </a:extLst>
            </p:cNvPr>
            <p:cNvCxnSpPr>
              <a:cxnSpLocks/>
              <a:stCxn id="75" idx="0"/>
              <a:endCxn id="7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5A2ECA-6465-49DD-9CA4-2307CEA42AA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32A994-F3AE-40FB-BC10-6AC29DB2C531}"/>
                </a:ext>
              </a:extLst>
            </p:cNvPr>
            <p:cNvCxnSpPr>
              <a:cxnSpLocks/>
              <a:stCxn id="74" idx="7"/>
              <a:endCxn id="214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FD37F-36BC-4F32-9C7C-A2376C8AA42F}"/>
                </a:ext>
              </a:extLst>
            </p:cNvPr>
            <p:cNvCxnSpPr>
              <a:cxnSpLocks/>
              <a:stCxn id="74" idx="6"/>
              <a:endCxn id="8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3D917-5D0C-4426-8EEB-C5BAD8CCEE9F}"/>
                </a:ext>
              </a:extLst>
            </p:cNvPr>
            <p:cNvCxnSpPr>
              <a:cxnSpLocks/>
              <a:stCxn id="81" idx="7"/>
              <a:endCxn id="8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0E6EB-88F3-4B1F-8863-E21BF94BD882}"/>
                </a:ext>
              </a:extLst>
            </p:cNvPr>
            <p:cNvCxnSpPr>
              <a:cxnSpLocks/>
              <a:stCxn id="67" idx="0"/>
              <a:endCxn id="6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624A79-CD9C-4A7D-9F15-B4A82D3B1AF7}"/>
                </a:ext>
              </a:extLst>
            </p:cNvPr>
            <p:cNvCxnSpPr>
              <a:cxnSpLocks/>
              <a:stCxn id="83" idx="2"/>
              <a:endCxn id="6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8C9FAF-9F51-4A35-BABD-BE3D30FB6548}"/>
                </a:ext>
              </a:extLst>
            </p:cNvPr>
            <p:cNvCxnSpPr>
              <a:cxnSpLocks/>
              <a:stCxn id="70" idx="1"/>
              <a:endCxn id="6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6834BC-6EA9-41D2-BD81-5E1318046679}"/>
                </a:ext>
              </a:extLst>
            </p:cNvPr>
            <p:cNvCxnSpPr>
              <a:cxnSpLocks/>
              <a:stCxn id="69" idx="7"/>
              <a:endCxn id="6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333035-BBE0-41C0-B841-EE4679A93618}"/>
                </a:ext>
              </a:extLst>
            </p:cNvPr>
            <p:cNvCxnSpPr>
              <a:cxnSpLocks/>
              <a:stCxn id="68" idx="6"/>
              <a:endCxn id="6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9A0FBC-7CFF-4AFA-ADC2-70A883BBAB52}"/>
                </a:ext>
              </a:extLst>
            </p:cNvPr>
            <p:cNvCxnSpPr>
              <a:cxnSpLocks/>
              <a:stCxn id="88" idx="7"/>
              <a:endCxn id="6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4B84F3-447D-4B3E-AEEF-81177D4289CC}"/>
                </a:ext>
              </a:extLst>
            </p:cNvPr>
            <p:cNvCxnSpPr>
              <a:cxnSpLocks/>
              <a:stCxn id="88" idx="6"/>
              <a:endCxn id="6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18F212-7F6A-41E4-8AF8-7BFDA2D561E0}"/>
                </a:ext>
              </a:extLst>
            </p:cNvPr>
            <p:cNvCxnSpPr>
              <a:cxnSpLocks/>
              <a:stCxn id="88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98D6B3-4767-4E65-80F5-5805E7D0D088}"/>
                </a:ext>
              </a:extLst>
            </p:cNvPr>
            <p:cNvCxnSpPr>
              <a:cxnSpLocks/>
              <a:stCxn id="6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B54EE6A-8715-4615-8EE4-C3F183ECB7F6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47ACAD-79CA-4181-A603-B3F3A3C56972}"/>
                </a:ext>
              </a:extLst>
            </p:cNvPr>
            <p:cNvCxnSpPr>
              <a:cxnSpLocks/>
              <a:stCxn id="7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D21E65-A33D-4B82-8F6D-5E57631945F5}"/>
                </a:ext>
              </a:extLst>
            </p:cNvPr>
            <p:cNvCxnSpPr>
              <a:cxnSpLocks/>
              <a:stCxn id="69" idx="6"/>
              <a:endCxn id="7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5BBB2A-AADA-4A12-AFEF-C304AEBA3955}"/>
                </a:ext>
              </a:extLst>
            </p:cNvPr>
            <p:cNvCxnSpPr>
              <a:cxnSpLocks/>
              <a:stCxn id="70" idx="6"/>
              <a:endCxn id="7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BE11C2-43D1-48CE-B701-2B22922EC4B2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500EBD-A961-40B0-A633-D663B266CDD9}"/>
                </a:ext>
              </a:extLst>
            </p:cNvPr>
            <p:cNvCxnSpPr>
              <a:cxnSpLocks/>
              <a:stCxn id="93" idx="0"/>
              <a:endCxn id="7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649136-82AD-404A-AC08-D5DA5B8ADA26}"/>
                </a:ext>
              </a:extLst>
            </p:cNvPr>
            <p:cNvCxnSpPr>
              <a:cxnSpLocks/>
              <a:endCxn id="7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6D3833-79A9-4D05-94EA-2A1FBD47D6FD}"/>
                </a:ext>
              </a:extLst>
            </p:cNvPr>
            <p:cNvCxnSpPr>
              <a:cxnSpLocks/>
              <a:stCxn id="93" idx="2"/>
              <a:endCxn id="7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F01212-BB44-4345-AFB8-784C37C091F0}"/>
                </a:ext>
              </a:extLst>
            </p:cNvPr>
            <p:cNvCxnSpPr>
              <a:cxnSpLocks/>
              <a:stCxn id="75" idx="2"/>
              <a:endCxn id="7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22C632-F251-47BF-A47C-BB32F238E49E}"/>
                </a:ext>
              </a:extLst>
            </p:cNvPr>
            <p:cNvCxnSpPr>
              <a:cxnSpLocks/>
              <a:stCxn id="7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E6CA4A-B30D-4EB2-AA92-4A81F8C72FC0}"/>
                </a:ext>
              </a:extLst>
            </p:cNvPr>
            <p:cNvCxnSpPr>
              <a:cxnSpLocks/>
              <a:stCxn id="7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31386C-C4D0-4EFC-A276-443457DE9BC7}"/>
                </a:ext>
              </a:extLst>
            </p:cNvPr>
            <p:cNvCxnSpPr>
              <a:cxnSpLocks/>
              <a:stCxn id="76" idx="2"/>
              <a:endCxn id="7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DD08E5-161D-44C4-8CC7-16C83B54B9FF}"/>
                </a:ext>
              </a:extLst>
            </p:cNvPr>
            <p:cNvCxnSpPr>
              <a:cxnSpLocks/>
              <a:stCxn id="81" idx="4"/>
              <a:endCxn id="7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B52D6B-BBC9-4049-89CF-F4BE3BA82C6D}"/>
                </a:ext>
              </a:extLst>
            </p:cNvPr>
            <p:cNvCxnSpPr>
              <a:cxnSpLocks/>
              <a:stCxn id="80" idx="3"/>
              <a:endCxn id="7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2766DD-0278-45E7-A418-B00CA9E0B0F0}"/>
                </a:ext>
              </a:extLst>
            </p:cNvPr>
            <p:cNvCxnSpPr>
              <a:cxnSpLocks/>
              <a:stCxn id="80" idx="2"/>
              <a:endCxn id="8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86ABA7-90CC-43B3-98A4-3A70F3E7CA90}"/>
                </a:ext>
              </a:extLst>
            </p:cNvPr>
            <p:cNvCxnSpPr>
              <a:cxnSpLocks/>
              <a:stCxn id="80" idx="1"/>
              <a:endCxn id="8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BAE8F31-35EA-4950-B29E-54DD0424CBC0}"/>
                </a:ext>
              </a:extLst>
            </p:cNvPr>
            <p:cNvCxnSpPr>
              <a:cxnSpLocks/>
              <a:stCxn id="78" idx="1"/>
              <a:endCxn id="8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F2F86-5A3C-4FF9-9A2A-894802E84D80}"/>
                </a:ext>
              </a:extLst>
            </p:cNvPr>
            <p:cNvCxnSpPr>
              <a:cxnSpLocks/>
              <a:stCxn id="78" idx="0"/>
              <a:endCxn id="7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069052-1C62-41CF-B742-38B248C22B05}"/>
                </a:ext>
              </a:extLst>
            </p:cNvPr>
            <p:cNvCxnSpPr>
              <a:cxnSpLocks/>
              <a:stCxn id="150" idx="7"/>
              <a:endCxn id="215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A779B7-6A8E-4BE6-AEBA-83918EB4AAE8}"/>
                </a:ext>
              </a:extLst>
            </p:cNvPr>
            <p:cNvCxnSpPr>
              <a:cxnSpLocks/>
              <a:endCxn id="7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C02040-715C-43BA-A35A-208E1F2B8A2C}"/>
                </a:ext>
              </a:extLst>
            </p:cNvPr>
            <p:cNvCxnSpPr>
              <a:cxnSpLocks/>
              <a:stCxn id="150" idx="0"/>
              <a:endCxn id="214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1CE08A8-26F3-4B85-A77B-EA864F861BA3}"/>
                </a:ext>
              </a:extLst>
            </p:cNvPr>
            <p:cNvCxnSpPr>
              <a:cxnSpLocks/>
              <a:stCxn id="162" idx="0"/>
              <a:endCxn id="213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9A2894-59FE-4627-B09B-11B416578DD5}"/>
                </a:ext>
              </a:extLst>
            </p:cNvPr>
            <p:cNvCxnSpPr>
              <a:cxnSpLocks/>
              <a:stCxn id="162" idx="1"/>
              <a:endCxn id="7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461EA5-AABA-4AFD-A86B-586B4C950946}"/>
                </a:ext>
              </a:extLst>
            </p:cNvPr>
            <p:cNvCxnSpPr>
              <a:cxnSpLocks/>
              <a:stCxn id="79" idx="2"/>
              <a:endCxn id="8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018BEF-3309-4641-BC3C-0B00F6442855}"/>
                </a:ext>
              </a:extLst>
            </p:cNvPr>
            <p:cNvCxnSpPr>
              <a:cxnSpLocks/>
              <a:stCxn id="78" idx="2"/>
              <a:endCxn id="8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694E94-CDB6-42E5-9499-FE75FA476E90}"/>
                </a:ext>
              </a:extLst>
            </p:cNvPr>
            <p:cNvCxnSpPr>
              <a:cxnSpLocks/>
              <a:stCxn id="77" idx="1"/>
              <a:endCxn id="8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A24D912-578C-4BD9-BD77-68A17AC92C3E}"/>
                </a:ext>
              </a:extLst>
            </p:cNvPr>
            <p:cNvCxnSpPr>
              <a:cxnSpLocks/>
              <a:stCxn id="77" idx="3"/>
              <a:endCxn id="94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9B2DC65-AD4F-42B3-A1B3-E9C6AC8A7EB0}"/>
                </a:ext>
              </a:extLst>
            </p:cNvPr>
            <p:cNvCxnSpPr>
              <a:cxnSpLocks/>
              <a:stCxn id="80" idx="4"/>
              <a:endCxn id="94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77A3B55-7C38-4976-AAE3-1E728660165E}"/>
                </a:ext>
              </a:extLst>
            </p:cNvPr>
            <p:cNvCxnSpPr>
              <a:cxnSpLocks/>
              <a:stCxn id="76" idx="5"/>
              <a:endCxn id="94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143AC7-756F-476F-B343-8DE46FBFC98A}"/>
                </a:ext>
              </a:extLst>
            </p:cNvPr>
            <p:cNvCxnSpPr>
              <a:cxnSpLocks/>
              <a:stCxn id="77" idx="7"/>
              <a:endCxn id="7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F9E6FC-94A3-496B-AB95-5F81DDDE8FAA}"/>
                </a:ext>
              </a:extLst>
            </p:cNvPr>
            <p:cNvCxnSpPr>
              <a:cxnSpLocks/>
              <a:stCxn id="75" idx="7"/>
              <a:endCxn id="8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735CA9-DD50-422B-85CE-0C086FC9CC30}"/>
                </a:ext>
              </a:extLst>
            </p:cNvPr>
            <p:cNvCxnSpPr>
              <a:cxnSpLocks/>
              <a:endCxn id="7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85D7DB4-53E1-47E9-9324-650B2BB0C880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9E2C89-EF9A-4227-98A5-54E426329A8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3C40CCB-1D64-419D-BA2D-E718BD22A87E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8C3687-EB51-43A0-A744-36177DDFF44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4BA939-B0DD-4F21-B346-D46861FC32C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FA3DB31-8773-49EC-B2C8-EDD982D86D5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860734D-F81E-491D-A36C-7B75D598348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1219A5C-7EDF-485B-A662-3011F28830F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D2140B-3417-4B56-89A8-6F81ED0FFBD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B29AED-F835-48E8-A9C2-F223B3B8FD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33854B-D1D4-4F8A-BACF-2031148326B5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592367-450E-4D51-8BA9-F86A1A3CEC5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36B3983-C1EA-451B-BB22-41EAA60C49C2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1CB12A-0AE3-4281-95AC-3B8FA027C130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9045CD3-09B2-4E9E-86B4-3BB4DDDBB852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F841AED-9DB7-43A1-85AF-A19C1B7BD64B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A0DD65-4FF5-4C15-9BC2-2946F57370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C5438-5B97-4E01-BBD0-3D932CC60CE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F50743A-08C6-492E-BFEB-68FEC2B6A5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087C55-710F-4512-BDE0-98201858499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C9C201F-48E4-4BE4-BE7D-7B78E27E2641}"/>
                </a:ext>
              </a:extLst>
            </p:cNvPr>
            <p:cNvCxnSpPr>
              <a:cxnSpLocks/>
              <a:stCxn id="85" idx="2"/>
              <a:endCxn id="6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A215683-3F41-4989-A91B-86482CAF52C9}"/>
                </a:ext>
              </a:extLst>
            </p:cNvPr>
            <p:cNvCxnSpPr>
              <a:cxnSpLocks/>
              <a:stCxn id="68" idx="4"/>
              <a:endCxn id="6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A20A5AC-7B72-46B4-9A02-5A59E89A45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C034E5-3045-4C72-A245-51A7D7606B36}"/>
                </a:ext>
              </a:extLst>
            </p:cNvPr>
            <p:cNvCxnSpPr>
              <a:cxnSpLocks/>
              <a:stCxn id="88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4D5B8C-FCAE-4D66-A6B3-791D4787E79E}"/>
                </a:ext>
              </a:extLst>
            </p:cNvPr>
            <p:cNvCxnSpPr>
              <a:cxnSpLocks/>
              <a:stCxn id="88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A1782CB-DF33-44B9-BED1-41E48F248A50}"/>
                </a:ext>
              </a:extLst>
            </p:cNvPr>
            <p:cNvCxnSpPr>
              <a:cxnSpLocks/>
              <a:stCxn id="88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7FBA88-9688-45F0-B04D-222EDBF843CF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F50A8FD-DA90-487E-A4B2-9EF9C90693E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>
              <a:extLst>
                <a:ext uri="{FF2B5EF4-FFF2-40B4-BE49-F238E27FC236}">
                  <a16:creationId xmlns:a16="http://schemas.microsoft.com/office/drawing/2014/main" id="{8A478409-4933-4289-8478-209580633B3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2554CF-827E-44A7-BED4-3A73C3692EEB}"/>
                </a:ext>
              </a:extLst>
            </p:cNvPr>
            <p:cNvCxnSpPr>
              <a:cxnSpLocks/>
              <a:stCxn id="93" idx="1"/>
              <a:endCxn id="7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981A961-FB45-43D9-AC17-3BFF0259559E}"/>
                </a:ext>
              </a:extLst>
            </p:cNvPr>
            <p:cNvCxnSpPr>
              <a:cxnSpLocks/>
              <a:endCxn id="147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9959F54-9DCF-4339-8E7B-865CEC1E414D}"/>
                </a:ext>
              </a:extLst>
            </p:cNvPr>
            <p:cNvCxnSpPr>
              <a:cxnSpLocks/>
              <a:endCxn id="162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DC7BEE1-C67E-4F94-8D82-4F10366BB570}"/>
                </a:ext>
              </a:extLst>
            </p:cNvPr>
            <p:cNvCxnSpPr>
              <a:cxnSpLocks/>
              <a:stCxn id="147" idx="0"/>
              <a:endCxn id="162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DB28D-DB75-40C7-A319-98F6F3CEDB47}"/>
                </a:ext>
              </a:extLst>
            </p:cNvPr>
            <p:cNvCxnSpPr>
              <a:cxnSpLocks/>
              <a:stCxn id="213" idx="2"/>
              <a:endCxn id="149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9718EA-2547-47A1-8E3B-EAE8E1BFFC55}"/>
                </a:ext>
              </a:extLst>
            </p:cNvPr>
            <p:cNvCxnSpPr>
              <a:cxnSpLocks/>
              <a:stCxn id="147" idx="7"/>
              <a:endCxn id="149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FFD2241-A284-449E-9453-D2FB90D201FF}"/>
                </a:ext>
              </a:extLst>
            </p:cNvPr>
            <p:cNvCxnSpPr>
              <a:cxnSpLocks/>
              <a:endCxn id="162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B8ED5C-95A0-4123-A833-9086F3E289D2}"/>
                </a:ext>
              </a:extLst>
            </p:cNvPr>
            <p:cNvCxnSpPr>
              <a:cxnSpLocks/>
              <a:stCxn id="162" idx="6"/>
              <a:endCxn id="149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3E50F5B-905F-4F19-BC69-3DCB2B371F51}"/>
                </a:ext>
              </a:extLst>
            </p:cNvPr>
            <p:cNvCxnSpPr>
              <a:cxnSpLocks/>
              <a:stCxn id="148" idx="0"/>
              <a:endCxn id="149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BC9AB95-C9BE-4BA5-B255-CC96D46EFD82}"/>
                </a:ext>
              </a:extLst>
            </p:cNvPr>
            <p:cNvCxnSpPr>
              <a:cxnSpLocks/>
              <a:stCxn id="151" idx="1"/>
              <a:endCxn id="149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119CD90-6434-4BAC-92DF-40CC638D290E}"/>
                </a:ext>
              </a:extLst>
            </p:cNvPr>
            <p:cNvCxnSpPr>
              <a:cxnSpLocks/>
              <a:stCxn id="151" idx="0"/>
              <a:endCxn id="150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96FFE7C-23EA-4CB4-B29E-3873AE2CB4EE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1E1FC14-5B30-4C97-81DC-E37AC9430126}"/>
                </a:ext>
              </a:extLst>
            </p:cNvPr>
            <p:cNvCxnSpPr>
              <a:cxnSpLocks/>
              <a:stCxn id="150" idx="7"/>
              <a:endCxn id="158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00D45EF-2ABB-4374-AC35-E7E66C802956}"/>
                </a:ext>
              </a:extLst>
            </p:cNvPr>
            <p:cNvCxnSpPr>
              <a:cxnSpLocks/>
              <a:stCxn id="150" idx="6"/>
              <a:endCxn id="157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B848D5E-4B86-4365-BE40-C1E9C605BEA8}"/>
                </a:ext>
              </a:extLst>
            </p:cNvPr>
            <p:cNvCxnSpPr>
              <a:cxnSpLocks/>
              <a:stCxn id="157" idx="7"/>
              <a:endCxn id="158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CC3D79E-2A0F-4132-B214-2BFC8EBEA6A4}"/>
                </a:ext>
              </a:extLst>
            </p:cNvPr>
            <p:cNvCxnSpPr>
              <a:cxnSpLocks/>
              <a:stCxn id="214" idx="1"/>
              <a:endCxn id="149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95C72C-5DC8-4E44-A04C-60712F8C29DC}"/>
                </a:ext>
              </a:extLst>
            </p:cNvPr>
            <p:cNvCxnSpPr>
              <a:cxnSpLocks/>
              <a:endCxn id="147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0AA27BD-5A10-4370-9E99-C431FB7BBF06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C9D52B-2BA9-4D4C-94AE-9EBCC9E9F897}"/>
                </a:ext>
              </a:extLst>
            </p:cNvPr>
            <p:cNvCxnSpPr>
              <a:cxnSpLocks/>
              <a:stCxn id="163" idx="0"/>
              <a:endCxn id="147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8EDE77A-C599-4B0B-9DE4-E75C7B7CBD3D}"/>
                </a:ext>
              </a:extLst>
            </p:cNvPr>
            <p:cNvCxnSpPr>
              <a:cxnSpLocks/>
              <a:endCxn id="147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30CBD17-90A0-47FF-899E-E5DF5E52088F}"/>
                </a:ext>
              </a:extLst>
            </p:cNvPr>
            <p:cNvCxnSpPr>
              <a:cxnSpLocks/>
              <a:stCxn id="163" idx="2"/>
              <a:endCxn id="148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E9176D4-CAAC-41BF-983F-15BC6B23AA2E}"/>
                </a:ext>
              </a:extLst>
            </p:cNvPr>
            <p:cNvCxnSpPr>
              <a:cxnSpLocks/>
              <a:stCxn id="151" idx="2"/>
              <a:endCxn id="148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0B49AC8-ADAF-4426-A6ED-F73D10B73FBB}"/>
                </a:ext>
              </a:extLst>
            </p:cNvPr>
            <p:cNvCxnSpPr>
              <a:cxnSpLocks/>
              <a:stCxn id="151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D6F00E1-FD8C-4BEE-98A5-4DD1DB590F44}"/>
                </a:ext>
              </a:extLst>
            </p:cNvPr>
            <p:cNvCxnSpPr>
              <a:cxnSpLocks/>
              <a:stCxn id="152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8924D97-EE7C-498D-8A80-9C5F7E381C8E}"/>
                </a:ext>
              </a:extLst>
            </p:cNvPr>
            <p:cNvCxnSpPr>
              <a:cxnSpLocks/>
              <a:stCxn id="152" idx="2"/>
              <a:endCxn id="151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C4D91EB-0829-4AD1-9BBC-2414E9D0E0AC}"/>
                </a:ext>
              </a:extLst>
            </p:cNvPr>
            <p:cNvCxnSpPr>
              <a:cxnSpLocks/>
              <a:stCxn id="157" idx="4"/>
              <a:endCxn id="152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63C3E4E-4E4C-4BB9-B5F5-4D72B15F7F2A}"/>
                </a:ext>
              </a:extLst>
            </p:cNvPr>
            <p:cNvCxnSpPr>
              <a:cxnSpLocks/>
              <a:stCxn id="156" idx="3"/>
              <a:endCxn id="152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589E6F-B89F-4A9B-B756-ED8A5C4A8C63}"/>
                </a:ext>
              </a:extLst>
            </p:cNvPr>
            <p:cNvCxnSpPr>
              <a:cxnSpLocks/>
              <a:stCxn id="156" idx="2"/>
              <a:endCxn id="157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0E0C98F-2AB1-4E89-83EE-A6B8FA60DF09}"/>
                </a:ext>
              </a:extLst>
            </p:cNvPr>
            <p:cNvCxnSpPr>
              <a:cxnSpLocks/>
              <a:stCxn id="156" idx="1"/>
              <a:endCxn id="158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5D2FD08-59D7-4702-9576-A547AC7A8A62}"/>
                </a:ext>
              </a:extLst>
            </p:cNvPr>
            <p:cNvCxnSpPr>
              <a:cxnSpLocks/>
              <a:stCxn id="154" idx="1"/>
              <a:endCxn id="158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B485EF-8E8D-4479-B819-883453BE241F}"/>
                </a:ext>
              </a:extLst>
            </p:cNvPr>
            <p:cNvCxnSpPr>
              <a:cxnSpLocks/>
              <a:stCxn id="154" idx="0"/>
              <a:endCxn id="155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99830A-0B6B-4B2B-BAAA-39DE8D1D04AA}"/>
                </a:ext>
              </a:extLst>
            </p:cNvPr>
            <p:cNvCxnSpPr>
              <a:cxnSpLocks/>
              <a:stCxn id="160" idx="0"/>
              <a:endCxn id="159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AC6728F-DB31-4983-BE32-4D655323B5BC}"/>
                </a:ext>
              </a:extLst>
            </p:cNvPr>
            <p:cNvCxnSpPr>
              <a:cxnSpLocks/>
              <a:stCxn id="188" idx="7"/>
              <a:endCxn id="159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F9AA938-CC74-4616-B307-1DB70C79C3B9}"/>
                </a:ext>
              </a:extLst>
            </p:cNvPr>
            <p:cNvCxnSpPr>
              <a:cxnSpLocks/>
              <a:endCxn id="160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304A2-F5D5-4F29-ADF0-E9D4DA4817CE}"/>
                </a:ext>
              </a:extLst>
            </p:cNvPr>
            <p:cNvCxnSpPr>
              <a:cxnSpLocks/>
              <a:stCxn id="187" idx="5"/>
              <a:endCxn id="161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F8945B3-E7BA-46C4-9545-BCE95E5F9F09}"/>
                </a:ext>
              </a:extLst>
            </p:cNvPr>
            <p:cNvCxnSpPr>
              <a:cxnSpLocks/>
              <a:endCxn id="161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C635628-6EFD-441D-9972-6403B0D0FABE}"/>
                </a:ext>
              </a:extLst>
            </p:cNvPr>
            <p:cNvCxnSpPr>
              <a:cxnSpLocks/>
              <a:stCxn id="161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E7AB171-7A32-46D2-9D9D-8AC2DA640438}"/>
                </a:ext>
              </a:extLst>
            </p:cNvPr>
            <p:cNvCxnSpPr>
              <a:cxnSpLocks/>
              <a:stCxn id="161" idx="3"/>
              <a:endCxn id="153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0594AE1-1E9E-4B6E-BC3A-379515A29636}"/>
                </a:ext>
              </a:extLst>
            </p:cNvPr>
            <p:cNvCxnSpPr>
              <a:cxnSpLocks/>
              <a:stCxn id="161" idx="1"/>
              <a:endCxn id="154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38D00EE-907C-4360-A607-9D263044EC4E}"/>
                </a:ext>
              </a:extLst>
            </p:cNvPr>
            <p:cNvCxnSpPr>
              <a:cxnSpLocks/>
              <a:stCxn id="160" idx="2"/>
              <a:endCxn id="154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E8AAFF4-8353-4250-AD5B-E30008DA8C0F}"/>
                </a:ext>
              </a:extLst>
            </p:cNvPr>
            <p:cNvCxnSpPr>
              <a:cxnSpLocks/>
              <a:stCxn id="159" idx="3"/>
              <a:endCxn id="154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CB3F67A-EFD6-4A00-AF54-A54386887FA1}"/>
                </a:ext>
              </a:extLst>
            </p:cNvPr>
            <p:cNvCxnSpPr>
              <a:cxnSpLocks/>
              <a:stCxn id="159" idx="2"/>
              <a:endCxn id="155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04A4EB7-B993-4C1E-9512-FC11117D4DD3}"/>
                </a:ext>
              </a:extLst>
            </p:cNvPr>
            <p:cNvCxnSpPr>
              <a:cxnSpLocks/>
              <a:stCxn id="155" idx="1"/>
              <a:endCxn id="158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3AB111C-0728-44CB-99DA-BD5F465D17E4}"/>
                </a:ext>
              </a:extLst>
            </p:cNvPr>
            <p:cNvCxnSpPr>
              <a:cxnSpLocks/>
              <a:stCxn id="154" idx="2"/>
              <a:endCxn id="156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824AB1A-AF27-4AAC-A510-E835981EB35C}"/>
                </a:ext>
              </a:extLst>
            </p:cNvPr>
            <p:cNvCxnSpPr>
              <a:cxnSpLocks/>
              <a:stCxn id="153" idx="1"/>
              <a:endCxn id="156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B2A9CAE-D54C-4F99-BC89-2A47AC6F057A}"/>
                </a:ext>
              </a:extLst>
            </p:cNvPr>
            <p:cNvCxnSpPr>
              <a:cxnSpLocks/>
              <a:stCxn id="153" idx="3"/>
              <a:endCxn id="164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C2A513-DA3C-4A76-9627-46F3EA1674F2}"/>
                </a:ext>
              </a:extLst>
            </p:cNvPr>
            <p:cNvCxnSpPr>
              <a:cxnSpLocks/>
              <a:stCxn id="156" idx="4"/>
              <a:endCxn id="164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B48AD31-8E77-4D83-9FF0-837B6A3CB825}"/>
                </a:ext>
              </a:extLst>
            </p:cNvPr>
            <p:cNvCxnSpPr>
              <a:cxnSpLocks/>
              <a:stCxn id="152" idx="5"/>
              <a:endCxn id="164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A383FD2-934F-4979-BD40-681C7BCCDA81}"/>
                </a:ext>
              </a:extLst>
            </p:cNvPr>
            <p:cNvCxnSpPr>
              <a:cxnSpLocks/>
              <a:stCxn id="153" idx="7"/>
              <a:endCxn id="154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B60496-127B-4D07-B9D7-550F342723FD}"/>
                </a:ext>
              </a:extLst>
            </p:cNvPr>
            <p:cNvCxnSpPr>
              <a:cxnSpLocks/>
              <a:stCxn id="151" idx="7"/>
              <a:endCxn id="157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9043197-9393-4509-8DD1-E5C4512FD9BB}"/>
                </a:ext>
              </a:extLst>
            </p:cNvPr>
            <p:cNvCxnSpPr>
              <a:cxnSpLocks/>
              <a:endCxn id="153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B94D064-2104-45B7-8D56-6D27B6F5E7DF}"/>
                </a:ext>
              </a:extLst>
            </p:cNvPr>
            <p:cNvCxnSpPr>
              <a:cxnSpLocks/>
              <a:stCxn id="161" idx="7"/>
              <a:endCxn id="160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E1DBC0C-7FF3-4C50-9A4A-B2C226B258D1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19E98D6-2855-4A42-AB3E-365BB54EB1D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998912D-7A0B-4FFD-A177-A3B838E6A36A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8F576D9-EB15-40F7-97F7-51307DCA108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F0252DA-0578-484B-BA55-4C22D0C908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957B164-FF03-439C-999F-2D84D2789FE3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CE014D8-4823-4B50-8CC4-98219946E67B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BA855C5-6E64-472C-BC81-9D7A13A682F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E1565B9-0D0F-49BE-A15D-F8EF68521E1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C9F9A08-EC57-48F9-88FF-89C46D2D0FA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F63E34-B71A-4177-A92C-7E6C9FCC9BF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608D259-83DB-492F-95A4-F7A165EA7A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7AEE8C4-57AB-456F-985F-571138FED7AE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E94D409-F6CA-456B-87C3-CBD002709847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4EFF78-0E0F-4A48-BA14-038A3245C15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4981ADC-C194-4F16-9E99-AA33E5E2F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15C62939-53C6-4D13-828C-4B132C09497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hord 163">
              <a:extLst>
                <a:ext uri="{FF2B5EF4-FFF2-40B4-BE49-F238E27FC236}">
                  <a16:creationId xmlns:a16="http://schemas.microsoft.com/office/drawing/2014/main" id="{11A7B4C1-28C9-41EF-96AD-01DAED015D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C386063-0BC2-434C-8E3B-8C49E8AE4314}"/>
                </a:ext>
              </a:extLst>
            </p:cNvPr>
            <p:cNvCxnSpPr>
              <a:cxnSpLocks/>
              <a:stCxn id="163" idx="1"/>
              <a:endCxn id="151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A57370-6220-4B9E-956C-42A672B35652}"/>
                </a:ext>
              </a:extLst>
            </p:cNvPr>
            <p:cNvCxnSpPr>
              <a:cxnSpLocks/>
              <a:stCxn id="185" idx="6"/>
              <a:endCxn id="159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F7DC8C-D286-405D-BCD1-3B2980649D74}"/>
                </a:ext>
              </a:extLst>
            </p:cNvPr>
            <p:cNvCxnSpPr>
              <a:cxnSpLocks/>
              <a:stCxn id="182" idx="4"/>
              <a:endCxn id="188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BCFE525-2B87-4315-8BCB-8DAF19C732E7}"/>
                </a:ext>
              </a:extLst>
            </p:cNvPr>
            <p:cNvCxnSpPr>
              <a:cxnSpLocks/>
              <a:stCxn id="188" idx="4"/>
              <a:endCxn id="187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C6476B1-7DDE-4297-89A9-056A99F9D30A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D3CD5FC-03C8-45D5-8309-4449E2DC8E7F}"/>
                </a:ext>
              </a:extLst>
            </p:cNvPr>
            <p:cNvCxnSpPr>
              <a:cxnSpLocks/>
              <a:stCxn id="186" idx="0"/>
              <a:endCxn id="187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1B08651-B039-4782-9DEA-F196FEDB7BC5}"/>
                </a:ext>
              </a:extLst>
            </p:cNvPr>
            <p:cNvCxnSpPr>
              <a:cxnSpLocks/>
              <a:stCxn id="196" idx="1"/>
              <a:endCxn id="182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CF1415B-B410-49A8-948A-A7A51B9072F0}"/>
                </a:ext>
              </a:extLst>
            </p:cNvPr>
            <p:cNvCxnSpPr>
              <a:cxnSpLocks/>
              <a:stCxn id="187" idx="2"/>
              <a:endCxn id="196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3E0C3E6-A235-471D-A1B3-591C622C5E5A}"/>
                </a:ext>
              </a:extLst>
            </p:cNvPr>
            <p:cNvCxnSpPr>
              <a:cxnSpLocks/>
              <a:stCxn id="186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131013C-402D-4E7E-AF11-8610E3A4E51B}"/>
                </a:ext>
              </a:extLst>
            </p:cNvPr>
            <p:cNvCxnSpPr>
              <a:cxnSpLocks/>
              <a:stCxn id="159" idx="1"/>
              <a:endCxn id="6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A4ADD74-65B5-4E5B-B584-0D4E631840A2}"/>
                </a:ext>
              </a:extLst>
            </p:cNvPr>
            <p:cNvCxnSpPr>
              <a:cxnSpLocks/>
              <a:stCxn id="184" idx="6"/>
              <a:endCxn id="183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B02ADA0-EDA9-4242-A237-2EB77593412A}"/>
                </a:ext>
              </a:extLst>
            </p:cNvPr>
            <p:cNvCxnSpPr>
              <a:cxnSpLocks/>
              <a:stCxn id="182" idx="7"/>
              <a:endCxn id="184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8FAA103-A03F-483B-A8C2-02D377F9478C}"/>
                </a:ext>
              </a:extLst>
            </p:cNvPr>
            <p:cNvCxnSpPr>
              <a:cxnSpLocks/>
              <a:stCxn id="182" idx="5"/>
              <a:endCxn id="185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9A155A8-9BA2-478B-BF3C-FDCBF42F2FCA}"/>
                </a:ext>
              </a:extLst>
            </p:cNvPr>
            <p:cNvCxnSpPr>
              <a:cxnSpLocks/>
              <a:stCxn id="183" idx="3"/>
              <a:endCxn id="185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3D96F16-826A-4CA1-9001-1C1A5FE7682E}"/>
                </a:ext>
              </a:extLst>
            </p:cNvPr>
            <p:cNvCxnSpPr>
              <a:cxnSpLocks/>
              <a:stCxn id="185" idx="4"/>
              <a:endCxn id="188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0A8AD3-D413-4513-8B78-6FCC483405F7}"/>
                </a:ext>
              </a:extLst>
            </p:cNvPr>
            <p:cNvCxnSpPr>
              <a:cxnSpLocks/>
              <a:stCxn id="161" idx="2"/>
              <a:endCxn id="186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5B2AAD1-0A07-40A8-81EB-C51DDFDFE59C}"/>
                </a:ext>
              </a:extLst>
            </p:cNvPr>
            <p:cNvCxnSpPr>
              <a:cxnSpLocks/>
              <a:endCxn id="186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E31A65C-EDEC-42C4-9417-D67A62525378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DDF3B5F-0610-4C1D-BC39-9972618B657E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956FE60-41C8-4525-A6E1-A25A3B858D9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89E9125-FCE6-45F6-889A-F4214FA6C9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1A4CD43-1EB0-4505-AFE3-A0804CF99D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0866670F-4A2D-4683-9CFD-68E415E11D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34702E5-52D2-43DD-B14F-D8D4F9A18C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54ED39E-C29A-4E22-929F-390D51657687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7AB2D6A-D21C-45AD-B82B-7901F6629DBD}"/>
                </a:ext>
              </a:extLst>
            </p:cNvPr>
            <p:cNvCxnSpPr>
              <a:cxnSpLocks/>
              <a:stCxn id="184" idx="4"/>
              <a:endCxn id="185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5DF650AE-A324-4804-AAAD-E7CE834715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A85335F-E68B-4FCF-973E-C68A71EB0A62}"/>
                </a:ext>
              </a:extLst>
            </p:cNvPr>
            <p:cNvCxnSpPr>
              <a:cxnSpLocks/>
              <a:stCxn id="191" idx="3"/>
              <a:endCxn id="155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CEA5CB2-482B-421A-8AE0-7A0BBB2F5661}"/>
                </a:ext>
              </a:extLst>
            </p:cNvPr>
            <p:cNvCxnSpPr>
              <a:cxnSpLocks/>
              <a:stCxn id="191" idx="2"/>
              <a:endCxn id="6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ADC1D77-B495-414C-94FB-E10EA33A0B54}"/>
                </a:ext>
              </a:extLst>
            </p:cNvPr>
            <p:cNvCxnSpPr>
              <a:cxnSpLocks/>
              <a:stCxn id="184" idx="7"/>
              <a:endCxn id="6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854D194-17AC-49AD-9A26-B23EA3008805}"/>
                </a:ext>
              </a:extLst>
            </p:cNvPr>
            <p:cNvCxnSpPr>
              <a:cxnSpLocks/>
              <a:endCxn id="184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Chord 195">
              <a:extLst>
                <a:ext uri="{FF2B5EF4-FFF2-40B4-BE49-F238E27FC236}">
                  <a16:creationId xmlns:a16="http://schemas.microsoft.com/office/drawing/2014/main" id="{CA34B809-524B-4D3B-9F39-7AE4179609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DF30D01-7B97-48EA-AD30-2BCB2ED9E72F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D9AEE54-631C-4F71-BC5D-BE9FD5B00DAF}"/>
                </a:ext>
              </a:extLst>
            </p:cNvPr>
            <p:cNvCxnSpPr>
              <a:cxnSpLocks/>
              <a:stCxn id="183" idx="6"/>
              <a:endCxn id="6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C00A23A-2A57-481F-9F19-017D46E739EF}"/>
                </a:ext>
              </a:extLst>
            </p:cNvPr>
            <p:cNvCxnSpPr>
              <a:cxnSpLocks/>
              <a:stCxn id="183" idx="5"/>
              <a:endCxn id="159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92E2763-249A-40E7-9DD6-7131B5196B24}"/>
                </a:ext>
              </a:extLst>
            </p:cNvPr>
            <p:cNvCxnSpPr>
              <a:cxnSpLocks/>
              <a:stCxn id="68" idx="0"/>
              <a:endCxn id="183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13D546A-B38D-4DB1-B353-96DE0927BA0A}"/>
                </a:ext>
              </a:extLst>
            </p:cNvPr>
            <p:cNvCxnSpPr>
              <a:cxnSpLocks/>
              <a:stCxn id="188" idx="5"/>
              <a:endCxn id="160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F110F7D-356C-4B8A-A626-761925A8B9D3}"/>
                </a:ext>
              </a:extLst>
            </p:cNvPr>
            <p:cNvCxnSpPr>
              <a:cxnSpLocks/>
              <a:stCxn id="155" idx="7"/>
              <a:endCxn id="6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6A4A436-F633-43ED-A67A-6E008AE445F4}"/>
                </a:ext>
              </a:extLst>
            </p:cNvPr>
            <p:cNvCxnSpPr>
              <a:cxnSpLocks/>
              <a:stCxn id="84" idx="7"/>
              <a:endCxn id="191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970A69B-B0FF-49E7-AF8C-CDC55A3846FE}"/>
                </a:ext>
              </a:extLst>
            </p:cNvPr>
            <p:cNvCxnSpPr>
              <a:cxnSpLocks/>
              <a:stCxn id="158" idx="7"/>
              <a:endCxn id="7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165BDAF-BB77-4A59-886B-B54857AAB3D9}"/>
                </a:ext>
              </a:extLst>
            </p:cNvPr>
            <p:cNvCxnSpPr>
              <a:cxnSpLocks/>
              <a:stCxn id="158" idx="6"/>
              <a:endCxn id="191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B05A21C-4569-4482-8CF4-87314D2D4C37}"/>
                </a:ext>
              </a:extLst>
            </p:cNvPr>
            <p:cNvCxnSpPr>
              <a:cxnSpLocks/>
              <a:stCxn id="74" idx="0"/>
              <a:endCxn id="158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17D20A8-6B73-4115-8E58-81665266507D}"/>
                </a:ext>
              </a:extLst>
            </p:cNvPr>
            <p:cNvCxnSpPr>
              <a:cxnSpLocks/>
              <a:stCxn id="214" idx="0"/>
              <a:endCxn id="213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0B6502E-7684-460D-AB86-9F0E5167C03F}"/>
                </a:ext>
              </a:extLst>
            </p:cNvPr>
            <p:cNvCxnSpPr>
              <a:cxnSpLocks/>
              <a:stCxn id="82" idx="0"/>
              <a:endCxn id="213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A18729E-555C-4FDA-B3AA-4A04A2779A38}"/>
                </a:ext>
              </a:extLst>
            </p:cNvPr>
            <p:cNvCxnSpPr>
              <a:cxnSpLocks/>
              <a:stCxn id="81" idx="0"/>
              <a:endCxn id="214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4AF831C-6204-4D1B-8064-1F030951D66D}"/>
                </a:ext>
              </a:extLst>
            </p:cNvPr>
            <p:cNvCxnSpPr>
              <a:cxnSpLocks/>
              <a:stCxn id="158" idx="1"/>
              <a:endCxn id="215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D514801-3856-4ABA-BEAB-739730774461}"/>
                </a:ext>
              </a:extLst>
            </p:cNvPr>
            <p:cNvCxnSpPr>
              <a:cxnSpLocks/>
              <a:stCxn id="74" idx="0"/>
              <a:endCxn id="215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BF4AA65-C7D4-4A82-8ED3-1ADEFDD9D159}"/>
                </a:ext>
              </a:extLst>
            </p:cNvPr>
            <p:cNvCxnSpPr>
              <a:cxnSpLocks/>
              <a:stCxn id="215" idx="7"/>
              <a:endCxn id="214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DC0826-2E06-4367-BA4F-D6BB47448C56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272245F-B68B-4C8F-872E-D1382716775F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03EFA70-43EA-4925-82A2-C7560E27FDC6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1704DC9-A2FE-46DF-A33D-2C5B0B62822C}"/>
                </a:ext>
              </a:extLst>
            </p:cNvPr>
            <p:cNvCxnSpPr>
              <a:cxnSpLocks/>
              <a:stCxn id="79" idx="0"/>
              <a:endCxn id="213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4B7AD97-C8C7-4DBA-B251-B090D2591095}"/>
                </a:ext>
              </a:extLst>
            </p:cNvPr>
            <p:cNvCxnSpPr>
              <a:cxnSpLocks/>
              <a:endCxn id="7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223" name="Picture Placeholder 2">
            <a:extLst>
              <a:ext uri="{FF2B5EF4-FFF2-40B4-BE49-F238E27FC236}">
                <a16:creationId xmlns:a16="http://schemas.microsoft.com/office/drawing/2014/main" id="{A12E6587-F03D-4C57-AAFE-4763BFD9192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4" name="Picture Placeholder 2">
            <a:extLst>
              <a:ext uri="{FF2B5EF4-FFF2-40B4-BE49-F238E27FC236}">
                <a16:creationId xmlns:a16="http://schemas.microsoft.com/office/drawing/2014/main" id="{A202D3EE-B2AB-497C-838C-AE327E69D39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5" name="Picture Placeholder 2">
            <a:extLst>
              <a:ext uri="{FF2B5EF4-FFF2-40B4-BE49-F238E27FC236}">
                <a16:creationId xmlns:a16="http://schemas.microsoft.com/office/drawing/2014/main" id="{9DF5AD96-04D7-4C76-AF28-774C3C834F7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6" name="Picture Placeholder 2">
            <a:extLst>
              <a:ext uri="{FF2B5EF4-FFF2-40B4-BE49-F238E27FC236}">
                <a16:creationId xmlns:a16="http://schemas.microsoft.com/office/drawing/2014/main" id="{3BC1DC84-BDCC-4285-BF2F-160995CFC16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163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ED98CAEE-990B-4863-88C8-5BF4D0725C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4519748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113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DC9EBF-9AD7-4272-9BB4-27F9568D230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387008" y="670891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067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0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C81A4DD9-CCA2-4DAB-9E65-2634FCBE6F77}"/>
              </a:ext>
            </a:extLst>
          </p:cNvPr>
          <p:cNvSpPr/>
          <p:nvPr/>
        </p:nvSpPr>
        <p:spPr>
          <a:xfrm>
            <a:off x="-8381" y="492008"/>
            <a:ext cx="10706713" cy="5873360"/>
          </a:xfrm>
          <a:custGeom>
            <a:avLst/>
            <a:gdLst>
              <a:gd name="connsiteX0" fmla="*/ 7252480 w 10706713"/>
              <a:gd name="connsiteY0" fmla="*/ 4589035 h 5873360"/>
              <a:gd name="connsiteX1" fmla="*/ 7297185 w 10706713"/>
              <a:gd name="connsiteY1" fmla="*/ 4590925 h 5873360"/>
              <a:gd name="connsiteX2" fmla="*/ 7404691 w 10706713"/>
              <a:gd name="connsiteY2" fmla="*/ 4680105 h 5873360"/>
              <a:gd name="connsiteX3" fmla="*/ 7359489 w 10706713"/>
              <a:gd name="connsiteY3" fmla="*/ 4776616 h 5873360"/>
              <a:gd name="connsiteX4" fmla="*/ 7361932 w 10706713"/>
              <a:gd name="connsiteY4" fmla="*/ 4831591 h 5873360"/>
              <a:gd name="connsiteX5" fmla="*/ 7414464 w 10706713"/>
              <a:gd name="connsiteY5" fmla="*/ 4847471 h 5873360"/>
              <a:gd name="connsiteX6" fmla="*/ 7619700 w 10706713"/>
              <a:gd name="connsiteY6" fmla="*/ 4846250 h 5873360"/>
              <a:gd name="connsiteX7" fmla="*/ 7649020 w 10706713"/>
              <a:gd name="connsiteY7" fmla="*/ 4875568 h 5873360"/>
              <a:gd name="connsiteX8" fmla="*/ 7649020 w 10706713"/>
              <a:gd name="connsiteY8" fmla="*/ 5094244 h 5873360"/>
              <a:gd name="connsiteX9" fmla="*/ 7592825 w 10706713"/>
              <a:gd name="connsiteY9" fmla="*/ 5173653 h 5873360"/>
              <a:gd name="connsiteX10" fmla="*/ 7534185 w 10706713"/>
              <a:gd name="connsiteY10" fmla="*/ 5139446 h 5873360"/>
              <a:gd name="connsiteX11" fmla="*/ 7432789 w 10706713"/>
              <a:gd name="connsiteY11" fmla="*/ 5132116 h 5873360"/>
              <a:gd name="connsiteX12" fmla="*/ 7394917 w 10706713"/>
              <a:gd name="connsiteY12" fmla="*/ 5266498 h 5873360"/>
              <a:gd name="connsiteX13" fmla="*/ 7470661 w 10706713"/>
              <a:gd name="connsiteY13" fmla="*/ 5349570 h 5873360"/>
              <a:gd name="connsiteX14" fmla="*/ 7542738 w 10706713"/>
              <a:gd name="connsiteY14" fmla="*/ 5308034 h 5873360"/>
              <a:gd name="connsiteX15" fmla="*/ 7622145 w 10706713"/>
              <a:gd name="connsiteY15" fmla="*/ 5304369 h 5873360"/>
              <a:gd name="connsiteX16" fmla="*/ 7649020 w 10706713"/>
              <a:gd name="connsiteY16" fmla="*/ 5367894 h 5873360"/>
              <a:gd name="connsiteX17" fmla="*/ 7649020 w 10706713"/>
              <a:gd name="connsiteY17" fmla="*/ 5472956 h 5873360"/>
              <a:gd name="connsiteX18" fmla="*/ 7650242 w 10706713"/>
              <a:gd name="connsiteY18" fmla="*/ 5585348 h 5873360"/>
              <a:gd name="connsiteX19" fmla="*/ 7629475 w 10706713"/>
              <a:gd name="connsiteY19" fmla="*/ 5613447 h 5873360"/>
              <a:gd name="connsiteX20" fmla="*/ 7391254 w 10706713"/>
              <a:gd name="connsiteY20" fmla="*/ 5611003 h 5873360"/>
              <a:gd name="connsiteX21" fmla="*/ 7321619 w 10706713"/>
              <a:gd name="connsiteY21" fmla="*/ 5554808 h 5873360"/>
              <a:gd name="connsiteX22" fmla="*/ 7354604 w 10706713"/>
              <a:gd name="connsiteY22" fmla="*/ 5499833 h 5873360"/>
              <a:gd name="connsiteX23" fmla="*/ 7359489 w 10706713"/>
              <a:gd name="connsiteY23" fmla="*/ 5392327 h 5873360"/>
              <a:gd name="connsiteX24" fmla="*/ 7237325 w 10706713"/>
              <a:gd name="connsiteY24" fmla="*/ 5358122 h 5873360"/>
              <a:gd name="connsiteX25" fmla="*/ 7146923 w 10706713"/>
              <a:gd name="connsiteY25" fmla="*/ 5432642 h 5873360"/>
              <a:gd name="connsiteX26" fmla="*/ 7187238 w 10706713"/>
              <a:gd name="connsiteY26" fmla="*/ 5508384 h 5873360"/>
              <a:gd name="connsiteX27" fmla="*/ 7192123 w 10706713"/>
              <a:gd name="connsiteY27" fmla="*/ 5584127 h 5873360"/>
              <a:gd name="connsiteX28" fmla="*/ 7116381 w 10706713"/>
              <a:gd name="connsiteY28" fmla="*/ 5614668 h 5873360"/>
              <a:gd name="connsiteX29" fmla="*/ 6920917 w 10706713"/>
              <a:gd name="connsiteY29" fmla="*/ 5614668 h 5873360"/>
              <a:gd name="connsiteX30" fmla="*/ 6880603 w 10706713"/>
              <a:gd name="connsiteY30" fmla="*/ 5576797 h 5873360"/>
              <a:gd name="connsiteX31" fmla="*/ 6881825 w 10706713"/>
              <a:gd name="connsiteY31" fmla="*/ 5372782 h 5873360"/>
              <a:gd name="connsiteX32" fmla="*/ 6840288 w 10706713"/>
              <a:gd name="connsiteY32" fmla="*/ 5309255 h 5873360"/>
              <a:gd name="connsiteX33" fmla="*/ 6798753 w 10706713"/>
              <a:gd name="connsiteY33" fmla="*/ 5339797 h 5873360"/>
              <a:gd name="connsiteX34" fmla="*/ 6676587 w 10706713"/>
              <a:gd name="connsiteY34" fmla="*/ 5350792 h 5873360"/>
              <a:gd name="connsiteX35" fmla="*/ 6622835 w 10706713"/>
              <a:gd name="connsiteY35" fmla="*/ 5202971 h 5873360"/>
              <a:gd name="connsiteX36" fmla="*/ 6712014 w 10706713"/>
              <a:gd name="connsiteY36" fmla="*/ 5090581 h 5873360"/>
              <a:gd name="connsiteX37" fmla="*/ 6810969 w 10706713"/>
              <a:gd name="connsiteY37" fmla="*/ 5135781 h 5873360"/>
              <a:gd name="connsiteX38" fmla="*/ 6861056 w 10706713"/>
              <a:gd name="connsiteY38" fmla="*/ 5135781 h 5873360"/>
              <a:gd name="connsiteX39" fmla="*/ 6880603 w 10706713"/>
              <a:gd name="connsiteY39" fmla="*/ 5079584 h 5873360"/>
              <a:gd name="connsiteX40" fmla="*/ 6879381 w 10706713"/>
              <a:gd name="connsiteY40" fmla="*/ 4884121 h 5873360"/>
              <a:gd name="connsiteX41" fmla="*/ 6917253 w 10706713"/>
              <a:gd name="connsiteY41" fmla="*/ 4845028 h 5873360"/>
              <a:gd name="connsiteX42" fmla="*/ 7117603 w 10706713"/>
              <a:gd name="connsiteY42" fmla="*/ 4846250 h 5873360"/>
              <a:gd name="connsiteX43" fmla="*/ 7183573 w 10706713"/>
              <a:gd name="connsiteY43" fmla="*/ 4808378 h 5873360"/>
              <a:gd name="connsiteX44" fmla="*/ 7151809 w 10706713"/>
              <a:gd name="connsiteY44" fmla="*/ 4763177 h 5873360"/>
              <a:gd name="connsiteX45" fmla="*/ 7140814 w 10706713"/>
              <a:gd name="connsiteY45" fmla="*/ 4645899 h 5873360"/>
              <a:gd name="connsiteX46" fmla="*/ 7252480 w 10706713"/>
              <a:gd name="connsiteY46" fmla="*/ 4589035 h 5873360"/>
              <a:gd name="connsiteX47" fmla="*/ 9532398 w 10706713"/>
              <a:gd name="connsiteY47" fmla="*/ 4586057 h 5873360"/>
              <a:gd name="connsiteX48" fmla="*/ 9652578 w 10706713"/>
              <a:gd name="connsiteY48" fmla="*/ 4622249 h 5873360"/>
              <a:gd name="connsiteX49" fmla="*/ 9647691 w 10706713"/>
              <a:gd name="connsiteY49" fmla="*/ 4772511 h 5873360"/>
              <a:gd name="connsiteX50" fmla="*/ 9648913 w 10706713"/>
              <a:gd name="connsiteY50" fmla="*/ 4832372 h 5873360"/>
              <a:gd name="connsiteX51" fmla="*/ 9702665 w 10706713"/>
              <a:gd name="connsiteY51" fmla="*/ 4847032 h 5873360"/>
              <a:gd name="connsiteX52" fmla="*/ 9907904 w 10706713"/>
              <a:gd name="connsiteY52" fmla="*/ 4847032 h 5873360"/>
              <a:gd name="connsiteX53" fmla="*/ 9936001 w 10706713"/>
              <a:gd name="connsiteY53" fmla="*/ 4872687 h 5873360"/>
              <a:gd name="connsiteX54" fmla="*/ 9934779 w 10706713"/>
              <a:gd name="connsiteY54" fmla="*/ 5096248 h 5873360"/>
              <a:gd name="connsiteX55" fmla="*/ 9876139 w 10706713"/>
              <a:gd name="connsiteY55" fmla="*/ 5174434 h 5873360"/>
              <a:gd name="connsiteX56" fmla="*/ 9818722 w 10706713"/>
              <a:gd name="connsiteY56" fmla="*/ 5139007 h 5873360"/>
              <a:gd name="connsiteX57" fmla="*/ 9720990 w 10706713"/>
              <a:gd name="connsiteY57" fmla="*/ 5129233 h 5873360"/>
              <a:gd name="connsiteX58" fmla="*/ 9677011 w 10706713"/>
              <a:gd name="connsiteY58" fmla="*/ 5242846 h 5873360"/>
              <a:gd name="connsiteX59" fmla="*/ 9750310 w 10706713"/>
              <a:gd name="connsiteY59" fmla="*/ 5349130 h 5873360"/>
              <a:gd name="connsiteX60" fmla="*/ 9830939 w 10706713"/>
              <a:gd name="connsiteY60" fmla="*/ 5306373 h 5873360"/>
              <a:gd name="connsiteX61" fmla="*/ 9903016 w 10706713"/>
              <a:gd name="connsiteY61" fmla="*/ 5302708 h 5873360"/>
              <a:gd name="connsiteX62" fmla="*/ 9934779 w 10706713"/>
              <a:gd name="connsiteY62" fmla="*/ 5373563 h 5873360"/>
              <a:gd name="connsiteX63" fmla="*/ 9934779 w 10706713"/>
              <a:gd name="connsiteY63" fmla="*/ 5506724 h 5873360"/>
              <a:gd name="connsiteX64" fmla="*/ 9828497 w 10706713"/>
              <a:gd name="connsiteY64" fmla="*/ 5614228 h 5873360"/>
              <a:gd name="connsiteX65" fmla="*/ 9685563 w 10706713"/>
              <a:gd name="connsiteY65" fmla="*/ 5614228 h 5873360"/>
              <a:gd name="connsiteX66" fmla="*/ 9629366 w 10706713"/>
              <a:gd name="connsiteY66" fmla="*/ 5652100 h 5873360"/>
              <a:gd name="connsiteX67" fmla="*/ 9657465 w 10706713"/>
              <a:gd name="connsiteY67" fmla="*/ 5693635 h 5873360"/>
              <a:gd name="connsiteX68" fmla="*/ 9677011 w 10706713"/>
              <a:gd name="connsiteY68" fmla="*/ 5806027 h 5873360"/>
              <a:gd name="connsiteX69" fmla="*/ 9507202 w 10706713"/>
              <a:gd name="connsiteY69" fmla="*/ 5868331 h 5873360"/>
              <a:gd name="connsiteX70" fmla="*/ 9409470 w 10706713"/>
              <a:gd name="connsiteY70" fmla="*/ 5775487 h 5873360"/>
              <a:gd name="connsiteX71" fmla="*/ 9454670 w 10706713"/>
              <a:gd name="connsiteY71" fmla="*/ 5685085 h 5873360"/>
              <a:gd name="connsiteX72" fmla="*/ 9453450 w 10706713"/>
              <a:gd name="connsiteY72" fmla="*/ 5628888 h 5873360"/>
              <a:gd name="connsiteX73" fmla="*/ 9399696 w 10706713"/>
              <a:gd name="connsiteY73" fmla="*/ 5614228 h 5873360"/>
              <a:gd name="connsiteX74" fmla="*/ 9204232 w 10706713"/>
              <a:gd name="connsiteY74" fmla="*/ 5615451 h 5873360"/>
              <a:gd name="connsiteX75" fmla="*/ 9163917 w 10706713"/>
              <a:gd name="connsiteY75" fmla="*/ 5577579 h 5873360"/>
              <a:gd name="connsiteX76" fmla="*/ 9165140 w 10706713"/>
              <a:gd name="connsiteY76" fmla="*/ 5368676 h 5873360"/>
              <a:gd name="connsiteX77" fmla="*/ 9129712 w 10706713"/>
              <a:gd name="connsiteY77" fmla="*/ 5311260 h 5873360"/>
              <a:gd name="connsiteX78" fmla="*/ 9088175 w 10706713"/>
              <a:gd name="connsiteY78" fmla="*/ 5338136 h 5873360"/>
              <a:gd name="connsiteX79" fmla="*/ 8958681 w 10706713"/>
              <a:gd name="connsiteY79" fmla="*/ 5347908 h 5873360"/>
              <a:gd name="connsiteX80" fmla="*/ 8906149 w 10706713"/>
              <a:gd name="connsiteY80" fmla="*/ 5277053 h 5873360"/>
              <a:gd name="connsiteX81" fmla="*/ 8907371 w 10706713"/>
              <a:gd name="connsiteY81" fmla="*/ 5180542 h 5873360"/>
              <a:gd name="connsiteX82" fmla="*/ 9104057 w 10706713"/>
              <a:gd name="connsiteY82" fmla="*/ 5142672 h 5873360"/>
              <a:gd name="connsiteX83" fmla="*/ 9137042 w 10706713"/>
              <a:gd name="connsiteY83" fmla="*/ 5146337 h 5873360"/>
              <a:gd name="connsiteX84" fmla="*/ 9166362 w 10706713"/>
              <a:gd name="connsiteY84" fmla="*/ 5085255 h 5873360"/>
              <a:gd name="connsiteX85" fmla="*/ 9165140 w 10706713"/>
              <a:gd name="connsiteY85" fmla="*/ 4894677 h 5873360"/>
              <a:gd name="connsiteX86" fmla="*/ 9217671 w 10706713"/>
              <a:gd name="connsiteY86" fmla="*/ 4844589 h 5873360"/>
              <a:gd name="connsiteX87" fmla="*/ 9403361 w 10706713"/>
              <a:gd name="connsiteY87" fmla="*/ 4845810 h 5873360"/>
              <a:gd name="connsiteX88" fmla="*/ 9471774 w 10706713"/>
              <a:gd name="connsiteY88" fmla="*/ 4805495 h 5873360"/>
              <a:gd name="connsiteX89" fmla="*/ 9438790 w 10706713"/>
              <a:gd name="connsiteY89" fmla="*/ 4761518 h 5873360"/>
              <a:gd name="connsiteX90" fmla="*/ 9424130 w 10706713"/>
              <a:gd name="connsiteY90" fmla="*/ 4651569 h 5873360"/>
              <a:gd name="connsiteX91" fmla="*/ 9532398 w 10706713"/>
              <a:gd name="connsiteY91" fmla="*/ 4586057 h 5873360"/>
              <a:gd name="connsiteX92" fmla="*/ 4196177 w 10706713"/>
              <a:gd name="connsiteY92" fmla="*/ 4584627 h 5873360"/>
              <a:gd name="connsiteX93" fmla="*/ 4240880 w 10706713"/>
              <a:gd name="connsiteY93" fmla="*/ 4586517 h 5873360"/>
              <a:gd name="connsiteX94" fmla="*/ 4348386 w 10706713"/>
              <a:gd name="connsiteY94" fmla="*/ 4675697 h 5873360"/>
              <a:gd name="connsiteX95" fmla="*/ 4303184 w 10706713"/>
              <a:gd name="connsiteY95" fmla="*/ 4772208 h 5873360"/>
              <a:gd name="connsiteX96" fmla="*/ 4305627 w 10706713"/>
              <a:gd name="connsiteY96" fmla="*/ 4827183 h 5873360"/>
              <a:gd name="connsiteX97" fmla="*/ 4358159 w 10706713"/>
              <a:gd name="connsiteY97" fmla="*/ 4843063 h 5873360"/>
              <a:gd name="connsiteX98" fmla="*/ 4563395 w 10706713"/>
              <a:gd name="connsiteY98" fmla="*/ 4841842 h 5873360"/>
              <a:gd name="connsiteX99" fmla="*/ 4592715 w 10706713"/>
              <a:gd name="connsiteY99" fmla="*/ 4871160 h 5873360"/>
              <a:gd name="connsiteX100" fmla="*/ 4592715 w 10706713"/>
              <a:gd name="connsiteY100" fmla="*/ 5089836 h 5873360"/>
              <a:gd name="connsiteX101" fmla="*/ 4536520 w 10706713"/>
              <a:gd name="connsiteY101" fmla="*/ 5169245 h 5873360"/>
              <a:gd name="connsiteX102" fmla="*/ 4477880 w 10706713"/>
              <a:gd name="connsiteY102" fmla="*/ 5135038 h 5873360"/>
              <a:gd name="connsiteX103" fmla="*/ 4376484 w 10706713"/>
              <a:gd name="connsiteY103" fmla="*/ 5127708 h 5873360"/>
              <a:gd name="connsiteX104" fmla="*/ 4338612 w 10706713"/>
              <a:gd name="connsiteY104" fmla="*/ 5262090 h 5873360"/>
              <a:gd name="connsiteX105" fmla="*/ 4414356 w 10706713"/>
              <a:gd name="connsiteY105" fmla="*/ 5345162 h 5873360"/>
              <a:gd name="connsiteX106" fmla="*/ 4486433 w 10706713"/>
              <a:gd name="connsiteY106" fmla="*/ 5303626 h 5873360"/>
              <a:gd name="connsiteX107" fmla="*/ 4565840 w 10706713"/>
              <a:gd name="connsiteY107" fmla="*/ 5299961 h 5873360"/>
              <a:gd name="connsiteX108" fmla="*/ 4592715 w 10706713"/>
              <a:gd name="connsiteY108" fmla="*/ 5363486 h 5873360"/>
              <a:gd name="connsiteX109" fmla="*/ 4592715 w 10706713"/>
              <a:gd name="connsiteY109" fmla="*/ 5468548 h 5873360"/>
              <a:gd name="connsiteX110" fmla="*/ 4593937 w 10706713"/>
              <a:gd name="connsiteY110" fmla="*/ 5580940 h 5873360"/>
              <a:gd name="connsiteX111" fmla="*/ 4573170 w 10706713"/>
              <a:gd name="connsiteY111" fmla="*/ 5609039 h 5873360"/>
              <a:gd name="connsiteX112" fmla="*/ 4334949 w 10706713"/>
              <a:gd name="connsiteY112" fmla="*/ 5606595 h 5873360"/>
              <a:gd name="connsiteX113" fmla="*/ 4265314 w 10706713"/>
              <a:gd name="connsiteY113" fmla="*/ 5550400 h 5873360"/>
              <a:gd name="connsiteX114" fmla="*/ 4298299 w 10706713"/>
              <a:gd name="connsiteY114" fmla="*/ 5495425 h 5873360"/>
              <a:gd name="connsiteX115" fmla="*/ 4303184 w 10706713"/>
              <a:gd name="connsiteY115" fmla="*/ 5387919 h 5873360"/>
              <a:gd name="connsiteX116" fmla="*/ 4181022 w 10706713"/>
              <a:gd name="connsiteY116" fmla="*/ 5353714 h 5873360"/>
              <a:gd name="connsiteX117" fmla="*/ 4090621 w 10706713"/>
              <a:gd name="connsiteY117" fmla="*/ 5428234 h 5873360"/>
              <a:gd name="connsiteX118" fmla="*/ 4130935 w 10706713"/>
              <a:gd name="connsiteY118" fmla="*/ 5503976 h 5873360"/>
              <a:gd name="connsiteX119" fmla="*/ 4135821 w 10706713"/>
              <a:gd name="connsiteY119" fmla="*/ 5579719 h 5873360"/>
              <a:gd name="connsiteX120" fmla="*/ 4060079 w 10706713"/>
              <a:gd name="connsiteY120" fmla="*/ 5610260 h 5873360"/>
              <a:gd name="connsiteX121" fmla="*/ 3864615 w 10706713"/>
              <a:gd name="connsiteY121" fmla="*/ 5610260 h 5873360"/>
              <a:gd name="connsiteX122" fmla="*/ 3824299 w 10706713"/>
              <a:gd name="connsiteY122" fmla="*/ 5572389 h 5873360"/>
              <a:gd name="connsiteX123" fmla="*/ 3825522 w 10706713"/>
              <a:gd name="connsiteY123" fmla="*/ 5368374 h 5873360"/>
              <a:gd name="connsiteX124" fmla="*/ 3783986 w 10706713"/>
              <a:gd name="connsiteY124" fmla="*/ 5304847 h 5873360"/>
              <a:gd name="connsiteX125" fmla="*/ 3742450 w 10706713"/>
              <a:gd name="connsiteY125" fmla="*/ 5335389 h 5873360"/>
              <a:gd name="connsiteX126" fmla="*/ 3620284 w 10706713"/>
              <a:gd name="connsiteY126" fmla="*/ 5346384 h 5873360"/>
              <a:gd name="connsiteX127" fmla="*/ 3566532 w 10706713"/>
              <a:gd name="connsiteY127" fmla="*/ 5198563 h 5873360"/>
              <a:gd name="connsiteX128" fmla="*/ 3655711 w 10706713"/>
              <a:gd name="connsiteY128" fmla="*/ 5086173 h 5873360"/>
              <a:gd name="connsiteX129" fmla="*/ 3754666 w 10706713"/>
              <a:gd name="connsiteY129" fmla="*/ 5131373 h 5873360"/>
              <a:gd name="connsiteX130" fmla="*/ 3804753 w 10706713"/>
              <a:gd name="connsiteY130" fmla="*/ 5131373 h 5873360"/>
              <a:gd name="connsiteX131" fmla="*/ 3824299 w 10706713"/>
              <a:gd name="connsiteY131" fmla="*/ 5075176 h 5873360"/>
              <a:gd name="connsiteX132" fmla="*/ 3823077 w 10706713"/>
              <a:gd name="connsiteY132" fmla="*/ 4879713 h 5873360"/>
              <a:gd name="connsiteX133" fmla="*/ 3860950 w 10706713"/>
              <a:gd name="connsiteY133" fmla="*/ 4840620 h 5873360"/>
              <a:gd name="connsiteX134" fmla="*/ 4061301 w 10706713"/>
              <a:gd name="connsiteY134" fmla="*/ 4841842 h 5873360"/>
              <a:gd name="connsiteX135" fmla="*/ 4127270 w 10706713"/>
              <a:gd name="connsiteY135" fmla="*/ 4803970 h 5873360"/>
              <a:gd name="connsiteX136" fmla="*/ 4095505 w 10706713"/>
              <a:gd name="connsiteY136" fmla="*/ 4758769 h 5873360"/>
              <a:gd name="connsiteX137" fmla="*/ 4084511 w 10706713"/>
              <a:gd name="connsiteY137" fmla="*/ 4641491 h 5873360"/>
              <a:gd name="connsiteX138" fmla="*/ 4196177 w 10706713"/>
              <a:gd name="connsiteY138" fmla="*/ 4584627 h 5873360"/>
              <a:gd name="connsiteX139" fmla="*/ 1278440 w 10706713"/>
              <a:gd name="connsiteY139" fmla="*/ 4410628 h 5873360"/>
              <a:gd name="connsiteX140" fmla="*/ 1273111 w 10706713"/>
              <a:gd name="connsiteY140" fmla="*/ 4425209 h 5873360"/>
              <a:gd name="connsiteX141" fmla="*/ 1273692 w 10706713"/>
              <a:gd name="connsiteY141" fmla="*/ 4436674 h 5873360"/>
              <a:gd name="connsiteX142" fmla="*/ 1306358 w 10706713"/>
              <a:gd name="connsiteY142" fmla="*/ 4357068 h 5873360"/>
              <a:gd name="connsiteX143" fmla="*/ 1295099 w 10706713"/>
              <a:gd name="connsiteY143" fmla="*/ 4365043 h 5873360"/>
              <a:gd name="connsiteX144" fmla="*/ 1289828 w 10706713"/>
              <a:gd name="connsiteY144" fmla="*/ 4379468 h 5873360"/>
              <a:gd name="connsiteX145" fmla="*/ 1297124 w 10706713"/>
              <a:gd name="connsiteY145" fmla="*/ 4366248 h 5873360"/>
              <a:gd name="connsiteX146" fmla="*/ 1519932 w 10706713"/>
              <a:gd name="connsiteY146" fmla="*/ 4349005 h 5873360"/>
              <a:gd name="connsiteX147" fmla="*/ 1495450 w 10706713"/>
              <a:gd name="connsiteY147" fmla="*/ 4377566 h 5873360"/>
              <a:gd name="connsiteX148" fmla="*/ 1486799 w 10706713"/>
              <a:gd name="connsiteY148" fmla="*/ 4382846 h 5873360"/>
              <a:gd name="connsiteX149" fmla="*/ 1490244 w 10706713"/>
              <a:gd name="connsiteY149" fmla="*/ 4382158 h 5873360"/>
              <a:gd name="connsiteX150" fmla="*/ 1516816 w 10706713"/>
              <a:gd name="connsiteY150" fmla="*/ 4359863 h 5873360"/>
              <a:gd name="connsiteX151" fmla="*/ 1347670 w 10706713"/>
              <a:gd name="connsiteY151" fmla="*/ 4328529 h 5873360"/>
              <a:gd name="connsiteX152" fmla="*/ 1346408 w 10706713"/>
              <a:gd name="connsiteY152" fmla="*/ 4328699 h 5873360"/>
              <a:gd name="connsiteX153" fmla="*/ 1342989 w 10706713"/>
              <a:gd name="connsiteY153" fmla="*/ 4331121 h 5873360"/>
              <a:gd name="connsiteX154" fmla="*/ 5093426 w 10706713"/>
              <a:gd name="connsiteY154" fmla="*/ 4260688 h 5873360"/>
              <a:gd name="connsiteX155" fmla="*/ 5091503 w 10706713"/>
              <a:gd name="connsiteY155" fmla="*/ 4265813 h 5873360"/>
              <a:gd name="connsiteX156" fmla="*/ 5092696 w 10706713"/>
              <a:gd name="connsiteY156" fmla="*/ 4264129 h 5873360"/>
              <a:gd name="connsiteX157" fmla="*/ 8405189 w 10706713"/>
              <a:gd name="connsiteY157" fmla="*/ 4078167 h 5873360"/>
              <a:gd name="connsiteX158" fmla="*/ 8405081 w 10706713"/>
              <a:gd name="connsiteY158" fmla="*/ 4079197 h 5873360"/>
              <a:gd name="connsiteX159" fmla="*/ 8402437 w 10706713"/>
              <a:gd name="connsiteY159" fmla="*/ 4082788 h 5873360"/>
              <a:gd name="connsiteX160" fmla="*/ 8406492 w 10706713"/>
              <a:gd name="connsiteY160" fmla="*/ 4084607 h 5873360"/>
              <a:gd name="connsiteX161" fmla="*/ 5345036 w 10706713"/>
              <a:gd name="connsiteY161" fmla="*/ 4069375 h 5873360"/>
              <a:gd name="connsiteX162" fmla="*/ 5344928 w 10706713"/>
              <a:gd name="connsiteY162" fmla="*/ 4070405 h 5873360"/>
              <a:gd name="connsiteX163" fmla="*/ 5339709 w 10706713"/>
              <a:gd name="connsiteY163" fmla="*/ 4075500 h 5873360"/>
              <a:gd name="connsiteX164" fmla="*/ 5346931 w 10706713"/>
              <a:gd name="connsiteY164" fmla="*/ 4078738 h 5873360"/>
              <a:gd name="connsiteX165" fmla="*/ 2802818 w 10706713"/>
              <a:gd name="connsiteY165" fmla="*/ 3705036 h 5873360"/>
              <a:gd name="connsiteX166" fmla="*/ 2804716 w 10706713"/>
              <a:gd name="connsiteY166" fmla="*/ 3742497 h 5873360"/>
              <a:gd name="connsiteX167" fmla="*/ 2816652 w 10706713"/>
              <a:gd name="connsiteY167" fmla="*/ 3761787 h 5873360"/>
              <a:gd name="connsiteX168" fmla="*/ 2821467 w 10706713"/>
              <a:gd name="connsiteY168" fmla="*/ 3775616 h 5873360"/>
              <a:gd name="connsiteX169" fmla="*/ 2835241 w 10706713"/>
              <a:gd name="connsiteY169" fmla="*/ 3791835 h 5873360"/>
              <a:gd name="connsiteX170" fmla="*/ 2838160 w 10706713"/>
              <a:gd name="connsiteY170" fmla="*/ 3796554 h 5873360"/>
              <a:gd name="connsiteX171" fmla="*/ 2840823 w 10706713"/>
              <a:gd name="connsiteY171" fmla="*/ 3798408 h 5873360"/>
              <a:gd name="connsiteX172" fmla="*/ 2835241 w 10706713"/>
              <a:gd name="connsiteY172" fmla="*/ 3791835 h 5873360"/>
              <a:gd name="connsiteX173" fmla="*/ 2816652 w 10706713"/>
              <a:gd name="connsiteY173" fmla="*/ 3761787 h 5873360"/>
              <a:gd name="connsiteX174" fmla="*/ 2804001 w 10706713"/>
              <a:gd name="connsiteY174" fmla="*/ 3725453 h 5873360"/>
              <a:gd name="connsiteX175" fmla="*/ 2804531 w 10706713"/>
              <a:gd name="connsiteY175" fmla="*/ 3705036 h 5873360"/>
              <a:gd name="connsiteX176" fmla="*/ 8149510 w 10706713"/>
              <a:gd name="connsiteY176" fmla="*/ 3683899 h 5873360"/>
              <a:gd name="connsiteX177" fmla="*/ 8149050 w 10706713"/>
              <a:gd name="connsiteY177" fmla="*/ 3685100 h 5873360"/>
              <a:gd name="connsiteX178" fmla="*/ 8149178 w 10706713"/>
              <a:gd name="connsiteY178" fmla="*/ 3687489 h 5873360"/>
              <a:gd name="connsiteX179" fmla="*/ 10683501 w 10706713"/>
              <a:gd name="connsiteY179" fmla="*/ 3309744 h 5873360"/>
              <a:gd name="connsiteX180" fmla="*/ 10706713 w 10706713"/>
              <a:gd name="connsiteY180" fmla="*/ 3335399 h 5873360"/>
              <a:gd name="connsiteX181" fmla="*/ 10704270 w 10706713"/>
              <a:gd name="connsiteY181" fmla="*/ 3451456 h 5873360"/>
              <a:gd name="connsiteX182" fmla="*/ 10704270 w 10706713"/>
              <a:gd name="connsiteY182" fmla="*/ 3561405 h 5873360"/>
              <a:gd name="connsiteX183" fmla="*/ 10671286 w 10706713"/>
              <a:gd name="connsiteY183" fmla="*/ 3626152 h 5873360"/>
              <a:gd name="connsiteX184" fmla="*/ 10599209 w 10706713"/>
              <a:gd name="connsiteY184" fmla="*/ 3621265 h 5873360"/>
              <a:gd name="connsiteX185" fmla="*/ 10518579 w 10706713"/>
              <a:gd name="connsiteY185" fmla="*/ 3579730 h 5873360"/>
              <a:gd name="connsiteX186" fmla="*/ 10446502 w 10706713"/>
              <a:gd name="connsiteY186" fmla="*/ 3677462 h 5873360"/>
              <a:gd name="connsiteX187" fmla="*/ 10485595 w 10706713"/>
              <a:gd name="connsiteY187" fmla="*/ 3793518 h 5873360"/>
              <a:gd name="connsiteX188" fmla="*/ 10590656 w 10706713"/>
              <a:gd name="connsiteY188" fmla="*/ 3787409 h 5873360"/>
              <a:gd name="connsiteX189" fmla="*/ 10649296 w 10706713"/>
              <a:gd name="connsiteY189" fmla="*/ 3754426 h 5873360"/>
              <a:gd name="connsiteX190" fmla="*/ 10704270 w 10706713"/>
              <a:gd name="connsiteY190" fmla="*/ 3830168 h 5873360"/>
              <a:gd name="connsiteX191" fmla="*/ 10705491 w 10706713"/>
              <a:gd name="connsiteY191" fmla="*/ 4053729 h 5873360"/>
              <a:gd name="connsiteX192" fmla="*/ 10674951 w 10706713"/>
              <a:gd name="connsiteY192" fmla="*/ 4081827 h 5873360"/>
              <a:gd name="connsiteX193" fmla="*/ 10456275 w 10706713"/>
              <a:gd name="connsiteY193" fmla="*/ 4081827 h 5873360"/>
              <a:gd name="connsiteX194" fmla="*/ 10391528 w 10706713"/>
              <a:gd name="connsiteY194" fmla="*/ 4048844 h 5873360"/>
              <a:gd name="connsiteX195" fmla="*/ 10397635 w 10706713"/>
              <a:gd name="connsiteY195" fmla="*/ 3977987 h 5873360"/>
              <a:gd name="connsiteX196" fmla="*/ 10437950 w 10706713"/>
              <a:gd name="connsiteY196" fmla="*/ 3897358 h 5873360"/>
              <a:gd name="connsiteX197" fmla="*/ 10346326 w 10706713"/>
              <a:gd name="connsiteY197" fmla="*/ 3825281 h 5873360"/>
              <a:gd name="connsiteX198" fmla="*/ 10225382 w 10706713"/>
              <a:gd name="connsiteY198" fmla="*/ 3863153 h 5873360"/>
              <a:gd name="connsiteX199" fmla="*/ 10232712 w 10706713"/>
              <a:gd name="connsiteY199" fmla="*/ 3968215 h 5873360"/>
              <a:gd name="connsiteX200" fmla="*/ 10265696 w 10706713"/>
              <a:gd name="connsiteY200" fmla="*/ 4028075 h 5873360"/>
              <a:gd name="connsiteX201" fmla="*/ 10188734 w 10706713"/>
              <a:gd name="connsiteY201" fmla="*/ 4081827 h 5873360"/>
              <a:gd name="connsiteX202" fmla="*/ 9965171 w 10706713"/>
              <a:gd name="connsiteY202" fmla="*/ 4081827 h 5873360"/>
              <a:gd name="connsiteX203" fmla="*/ 9937073 w 10706713"/>
              <a:gd name="connsiteY203" fmla="*/ 4051287 h 5873360"/>
              <a:gd name="connsiteX204" fmla="*/ 9937073 w 10706713"/>
              <a:gd name="connsiteY204" fmla="*/ 3837498 h 5873360"/>
              <a:gd name="connsiteX205" fmla="*/ 9971278 w 10706713"/>
              <a:gd name="connsiteY205" fmla="*/ 3767864 h 5873360"/>
              <a:gd name="connsiteX206" fmla="*/ 10043357 w 10706713"/>
              <a:gd name="connsiteY206" fmla="*/ 3773971 h 5873360"/>
              <a:gd name="connsiteX207" fmla="*/ 10123985 w 10706713"/>
              <a:gd name="connsiteY207" fmla="*/ 3814286 h 5873360"/>
              <a:gd name="connsiteX208" fmla="*/ 10194841 w 10706713"/>
              <a:gd name="connsiteY208" fmla="*/ 3717776 h 5873360"/>
              <a:gd name="connsiteX209" fmla="*/ 10158192 w 10706713"/>
              <a:gd name="connsiteY209" fmla="*/ 3600497 h 5873360"/>
              <a:gd name="connsiteX210" fmla="*/ 10053130 w 10706713"/>
              <a:gd name="connsiteY210" fmla="*/ 3607827 h 5873360"/>
              <a:gd name="connsiteX211" fmla="*/ 9992048 w 10706713"/>
              <a:gd name="connsiteY211" fmla="*/ 3639590 h 5873360"/>
              <a:gd name="connsiteX212" fmla="*/ 9938294 w 10706713"/>
              <a:gd name="connsiteY212" fmla="*/ 3567512 h 5873360"/>
              <a:gd name="connsiteX213" fmla="*/ 9937073 w 10706713"/>
              <a:gd name="connsiteY213" fmla="*/ 3334177 h 5873360"/>
              <a:gd name="connsiteX214" fmla="*/ 9962728 w 10706713"/>
              <a:gd name="connsiteY214" fmla="*/ 3310965 h 5873360"/>
              <a:gd name="connsiteX215" fmla="*/ 10186289 w 10706713"/>
              <a:gd name="connsiteY215" fmla="*/ 3310965 h 5873360"/>
              <a:gd name="connsiteX216" fmla="*/ 10252259 w 10706713"/>
              <a:gd name="connsiteY216" fmla="*/ 3343951 h 5873360"/>
              <a:gd name="connsiteX217" fmla="*/ 10246151 w 10706713"/>
              <a:gd name="connsiteY217" fmla="*/ 3416028 h 5873360"/>
              <a:gd name="connsiteX218" fmla="*/ 10204614 w 10706713"/>
              <a:gd name="connsiteY218" fmla="*/ 3496658 h 5873360"/>
              <a:gd name="connsiteX219" fmla="*/ 10297461 w 10706713"/>
              <a:gd name="connsiteY219" fmla="*/ 3567512 h 5873360"/>
              <a:gd name="connsiteX220" fmla="*/ 10424512 w 10706713"/>
              <a:gd name="connsiteY220" fmla="*/ 3523533 h 5873360"/>
              <a:gd name="connsiteX221" fmla="*/ 10415960 w 10706713"/>
              <a:gd name="connsiteY221" fmla="*/ 3428244 h 5873360"/>
              <a:gd name="connsiteX222" fmla="*/ 10378088 w 10706713"/>
              <a:gd name="connsiteY222" fmla="*/ 3370826 h 5873360"/>
              <a:gd name="connsiteX223" fmla="*/ 10455053 w 10706713"/>
              <a:gd name="connsiteY223" fmla="*/ 3310965 h 5873360"/>
              <a:gd name="connsiteX224" fmla="*/ 10683501 w 10706713"/>
              <a:gd name="connsiteY224" fmla="*/ 3309744 h 5873360"/>
              <a:gd name="connsiteX225" fmla="*/ 1528371 w 10706713"/>
              <a:gd name="connsiteY225" fmla="*/ 2578910 h 5873360"/>
              <a:gd name="connsiteX226" fmla="*/ 1528475 w 10706713"/>
              <a:gd name="connsiteY226" fmla="*/ 2579485 h 5873360"/>
              <a:gd name="connsiteX227" fmla="*/ 1529617 w 10706713"/>
              <a:gd name="connsiteY227" fmla="*/ 2579375 h 5873360"/>
              <a:gd name="connsiteX228" fmla="*/ 2812076 w 10706713"/>
              <a:gd name="connsiteY228" fmla="*/ 2564002 h 5873360"/>
              <a:gd name="connsiteX229" fmla="*/ 2783825 w 10706713"/>
              <a:gd name="connsiteY229" fmla="*/ 2566293 h 5873360"/>
              <a:gd name="connsiteX230" fmla="*/ 2783057 w 10706713"/>
              <a:gd name="connsiteY230" fmla="*/ 2566666 h 5873360"/>
              <a:gd name="connsiteX231" fmla="*/ 2919737 w 10706713"/>
              <a:gd name="connsiteY231" fmla="*/ 2564675 h 5873360"/>
              <a:gd name="connsiteX232" fmla="*/ 1515843 w 10706713"/>
              <a:gd name="connsiteY232" fmla="*/ 2559766 h 5873360"/>
              <a:gd name="connsiteX233" fmla="*/ 1507711 w 10706713"/>
              <a:gd name="connsiteY233" fmla="*/ 2561671 h 5873360"/>
              <a:gd name="connsiteX234" fmla="*/ 1516592 w 10706713"/>
              <a:gd name="connsiteY234" fmla="*/ 2564403 h 5873360"/>
              <a:gd name="connsiteX235" fmla="*/ 2285951 w 10706713"/>
              <a:gd name="connsiteY235" fmla="*/ 2543345 h 5873360"/>
              <a:gd name="connsiteX236" fmla="*/ 2285983 w 10706713"/>
              <a:gd name="connsiteY236" fmla="*/ 2549193 h 5873360"/>
              <a:gd name="connsiteX237" fmla="*/ 2280336 w 10706713"/>
              <a:gd name="connsiteY237" fmla="*/ 2575307 h 5873360"/>
              <a:gd name="connsiteX238" fmla="*/ 2259246 w 10706713"/>
              <a:gd name="connsiteY238" fmla="*/ 2581129 h 5873360"/>
              <a:gd name="connsiteX239" fmla="*/ 2276094 w 10706713"/>
              <a:gd name="connsiteY239" fmla="*/ 2585379 h 5873360"/>
              <a:gd name="connsiteX240" fmla="*/ 2280981 w 10706713"/>
              <a:gd name="connsiteY240" fmla="*/ 2597079 h 5873360"/>
              <a:gd name="connsiteX241" fmla="*/ 2280974 w 10706713"/>
              <a:gd name="connsiteY241" fmla="*/ 2596003 h 5873360"/>
              <a:gd name="connsiteX242" fmla="*/ 2315181 w 10706713"/>
              <a:gd name="connsiteY242" fmla="*/ 2561796 h 5873360"/>
              <a:gd name="connsiteX243" fmla="*/ 2320420 w 10706713"/>
              <a:gd name="connsiteY243" fmla="*/ 2561796 h 5873360"/>
              <a:gd name="connsiteX244" fmla="*/ 2290279 w 10706713"/>
              <a:gd name="connsiteY244" fmla="*/ 2550564 h 5873360"/>
              <a:gd name="connsiteX245" fmla="*/ 2523274 w 10706713"/>
              <a:gd name="connsiteY245" fmla="*/ 2122990 h 5873360"/>
              <a:gd name="connsiteX246" fmla="*/ 2528787 w 10706713"/>
              <a:gd name="connsiteY246" fmla="*/ 2134154 h 5873360"/>
              <a:gd name="connsiteX247" fmla="*/ 2528348 w 10706713"/>
              <a:gd name="connsiteY247" fmla="*/ 2129858 h 5873360"/>
              <a:gd name="connsiteX248" fmla="*/ 2297035 w 10706713"/>
              <a:gd name="connsiteY248" fmla="*/ 2096379 h 5873360"/>
              <a:gd name="connsiteX249" fmla="*/ 2303089 w 10706713"/>
              <a:gd name="connsiteY249" fmla="*/ 2105734 h 5873360"/>
              <a:gd name="connsiteX250" fmla="*/ 2327521 w 10706713"/>
              <a:gd name="connsiteY250" fmla="*/ 2120700 h 5873360"/>
              <a:gd name="connsiteX251" fmla="*/ 2329943 w 10706713"/>
              <a:gd name="connsiteY251" fmla="*/ 2120106 h 5873360"/>
              <a:gd name="connsiteX252" fmla="*/ 2287189 w 10706713"/>
              <a:gd name="connsiteY252" fmla="*/ 2075575 h 5873360"/>
              <a:gd name="connsiteX253" fmla="*/ 2287972 w 10706713"/>
              <a:gd name="connsiteY253" fmla="*/ 2082370 h 5873360"/>
              <a:gd name="connsiteX254" fmla="*/ 2291324 w 10706713"/>
              <a:gd name="connsiteY254" fmla="*/ 2087551 h 5873360"/>
              <a:gd name="connsiteX255" fmla="*/ 2454381 w 10706713"/>
              <a:gd name="connsiteY255" fmla="*/ 2060735 h 5873360"/>
              <a:gd name="connsiteX256" fmla="*/ 2497360 w 10706713"/>
              <a:gd name="connsiteY256" fmla="*/ 2087910 h 5873360"/>
              <a:gd name="connsiteX257" fmla="*/ 2490783 w 10706713"/>
              <a:gd name="connsiteY257" fmla="*/ 2079007 h 5873360"/>
              <a:gd name="connsiteX258" fmla="*/ 2463485 w 10706713"/>
              <a:gd name="connsiteY258" fmla="*/ 2062324 h 5873360"/>
              <a:gd name="connsiteX259" fmla="*/ 8799994 w 10706713"/>
              <a:gd name="connsiteY259" fmla="*/ 1529905 h 5873360"/>
              <a:gd name="connsiteX260" fmla="*/ 8908262 w 10706713"/>
              <a:gd name="connsiteY260" fmla="*/ 1595416 h 5873360"/>
              <a:gd name="connsiteX261" fmla="*/ 8893602 w 10706713"/>
              <a:gd name="connsiteY261" fmla="*/ 1705362 h 5873360"/>
              <a:gd name="connsiteX262" fmla="*/ 8860618 w 10706713"/>
              <a:gd name="connsiteY262" fmla="*/ 1749340 h 5873360"/>
              <a:gd name="connsiteX263" fmla="*/ 8929031 w 10706713"/>
              <a:gd name="connsiteY263" fmla="*/ 1789655 h 5873360"/>
              <a:gd name="connsiteX264" fmla="*/ 9114721 w 10706713"/>
              <a:gd name="connsiteY264" fmla="*/ 1788434 h 5873360"/>
              <a:gd name="connsiteX265" fmla="*/ 9167252 w 10706713"/>
              <a:gd name="connsiteY265" fmla="*/ 1838522 h 5873360"/>
              <a:gd name="connsiteX266" fmla="*/ 9166030 w 10706713"/>
              <a:gd name="connsiteY266" fmla="*/ 2029100 h 5873360"/>
              <a:gd name="connsiteX267" fmla="*/ 9195350 w 10706713"/>
              <a:gd name="connsiteY267" fmla="*/ 2090182 h 5873360"/>
              <a:gd name="connsiteX268" fmla="*/ 9228335 w 10706713"/>
              <a:gd name="connsiteY268" fmla="*/ 2086517 h 5873360"/>
              <a:gd name="connsiteX269" fmla="*/ 9425021 w 10706713"/>
              <a:gd name="connsiteY269" fmla="*/ 2124387 h 5873360"/>
              <a:gd name="connsiteX270" fmla="*/ 9426243 w 10706713"/>
              <a:gd name="connsiteY270" fmla="*/ 2220898 h 5873360"/>
              <a:gd name="connsiteX271" fmla="*/ 9373711 w 10706713"/>
              <a:gd name="connsiteY271" fmla="*/ 2291753 h 5873360"/>
              <a:gd name="connsiteX272" fmla="*/ 9244217 w 10706713"/>
              <a:gd name="connsiteY272" fmla="*/ 2281980 h 5873360"/>
              <a:gd name="connsiteX273" fmla="*/ 9202680 w 10706713"/>
              <a:gd name="connsiteY273" fmla="*/ 2255105 h 5873360"/>
              <a:gd name="connsiteX274" fmla="*/ 9167252 w 10706713"/>
              <a:gd name="connsiteY274" fmla="*/ 2312521 h 5873360"/>
              <a:gd name="connsiteX275" fmla="*/ 9168475 w 10706713"/>
              <a:gd name="connsiteY275" fmla="*/ 2521424 h 5873360"/>
              <a:gd name="connsiteX276" fmla="*/ 9128160 w 10706713"/>
              <a:gd name="connsiteY276" fmla="*/ 2559295 h 5873360"/>
              <a:gd name="connsiteX277" fmla="*/ 8932696 w 10706713"/>
              <a:gd name="connsiteY277" fmla="*/ 2558073 h 5873360"/>
              <a:gd name="connsiteX278" fmla="*/ 8878942 w 10706713"/>
              <a:gd name="connsiteY278" fmla="*/ 2572733 h 5873360"/>
              <a:gd name="connsiteX279" fmla="*/ 8877722 w 10706713"/>
              <a:gd name="connsiteY279" fmla="*/ 2628930 h 5873360"/>
              <a:gd name="connsiteX280" fmla="*/ 8922922 w 10706713"/>
              <a:gd name="connsiteY280" fmla="*/ 2719332 h 5873360"/>
              <a:gd name="connsiteX281" fmla="*/ 8825190 w 10706713"/>
              <a:gd name="connsiteY281" fmla="*/ 2812176 h 5873360"/>
              <a:gd name="connsiteX282" fmla="*/ 8655381 w 10706713"/>
              <a:gd name="connsiteY282" fmla="*/ 2749872 h 5873360"/>
              <a:gd name="connsiteX283" fmla="*/ 8674927 w 10706713"/>
              <a:gd name="connsiteY283" fmla="*/ 2637480 h 5873360"/>
              <a:gd name="connsiteX284" fmla="*/ 8703026 w 10706713"/>
              <a:gd name="connsiteY284" fmla="*/ 2595945 h 5873360"/>
              <a:gd name="connsiteX285" fmla="*/ 8646829 w 10706713"/>
              <a:gd name="connsiteY285" fmla="*/ 2558073 h 5873360"/>
              <a:gd name="connsiteX286" fmla="*/ 8503895 w 10706713"/>
              <a:gd name="connsiteY286" fmla="*/ 2558073 h 5873360"/>
              <a:gd name="connsiteX287" fmla="*/ 8397613 w 10706713"/>
              <a:gd name="connsiteY287" fmla="*/ 2450569 h 5873360"/>
              <a:gd name="connsiteX288" fmla="*/ 8397613 w 10706713"/>
              <a:gd name="connsiteY288" fmla="*/ 2317408 h 5873360"/>
              <a:gd name="connsiteX289" fmla="*/ 8429376 w 10706713"/>
              <a:gd name="connsiteY289" fmla="*/ 2246553 h 5873360"/>
              <a:gd name="connsiteX290" fmla="*/ 8501453 w 10706713"/>
              <a:gd name="connsiteY290" fmla="*/ 2250218 h 5873360"/>
              <a:gd name="connsiteX291" fmla="*/ 8582082 w 10706713"/>
              <a:gd name="connsiteY291" fmla="*/ 2292975 h 5873360"/>
              <a:gd name="connsiteX292" fmla="*/ 8655381 w 10706713"/>
              <a:gd name="connsiteY292" fmla="*/ 2186692 h 5873360"/>
              <a:gd name="connsiteX293" fmla="*/ 8611402 w 10706713"/>
              <a:gd name="connsiteY293" fmla="*/ 2073078 h 5873360"/>
              <a:gd name="connsiteX294" fmla="*/ 8513670 w 10706713"/>
              <a:gd name="connsiteY294" fmla="*/ 2082852 h 5873360"/>
              <a:gd name="connsiteX295" fmla="*/ 8456253 w 10706713"/>
              <a:gd name="connsiteY295" fmla="*/ 2118279 h 5873360"/>
              <a:gd name="connsiteX296" fmla="*/ 8397613 w 10706713"/>
              <a:gd name="connsiteY296" fmla="*/ 2040093 h 5873360"/>
              <a:gd name="connsiteX297" fmla="*/ 8396391 w 10706713"/>
              <a:gd name="connsiteY297" fmla="*/ 1816532 h 5873360"/>
              <a:gd name="connsiteX298" fmla="*/ 8424488 w 10706713"/>
              <a:gd name="connsiteY298" fmla="*/ 1790877 h 5873360"/>
              <a:gd name="connsiteX299" fmla="*/ 8629727 w 10706713"/>
              <a:gd name="connsiteY299" fmla="*/ 1790877 h 5873360"/>
              <a:gd name="connsiteX300" fmla="*/ 8683479 w 10706713"/>
              <a:gd name="connsiteY300" fmla="*/ 1776217 h 5873360"/>
              <a:gd name="connsiteX301" fmla="*/ 8684701 w 10706713"/>
              <a:gd name="connsiteY301" fmla="*/ 1716356 h 5873360"/>
              <a:gd name="connsiteX302" fmla="*/ 8679814 w 10706713"/>
              <a:gd name="connsiteY302" fmla="*/ 1566096 h 5873360"/>
              <a:gd name="connsiteX303" fmla="*/ 8799994 w 10706713"/>
              <a:gd name="connsiteY303" fmla="*/ 1529905 h 5873360"/>
              <a:gd name="connsiteX304" fmla="*/ 773838 w 10706713"/>
              <a:gd name="connsiteY304" fmla="*/ 1287562 h 5873360"/>
              <a:gd name="connsiteX305" fmla="*/ 774832 w 10706713"/>
              <a:gd name="connsiteY305" fmla="*/ 1295133 h 5873360"/>
              <a:gd name="connsiteX306" fmla="*/ 778122 w 10706713"/>
              <a:gd name="connsiteY306" fmla="*/ 1299978 h 5873360"/>
              <a:gd name="connsiteX307" fmla="*/ 4602588 w 10706713"/>
              <a:gd name="connsiteY307" fmla="*/ 1024393 h 5873360"/>
              <a:gd name="connsiteX308" fmla="*/ 4816377 w 10706713"/>
              <a:gd name="connsiteY308" fmla="*/ 1025616 h 5873360"/>
              <a:gd name="connsiteX309" fmla="*/ 4899450 w 10706713"/>
              <a:gd name="connsiteY309" fmla="*/ 1084255 h 5873360"/>
              <a:gd name="connsiteX310" fmla="*/ 4864021 w 10706713"/>
              <a:gd name="connsiteY310" fmla="*/ 1142893 h 5873360"/>
              <a:gd name="connsiteX311" fmla="*/ 4857914 w 10706713"/>
              <a:gd name="connsiteY311" fmla="*/ 1244292 h 5873360"/>
              <a:gd name="connsiteX312" fmla="*/ 4973970 w 10706713"/>
              <a:gd name="connsiteY312" fmla="*/ 1283384 h 5873360"/>
              <a:gd name="connsiteX313" fmla="*/ 5074145 w 10706713"/>
              <a:gd name="connsiteY313" fmla="*/ 1208862 h 5873360"/>
              <a:gd name="connsiteX314" fmla="*/ 5030165 w 10706713"/>
              <a:gd name="connsiteY314" fmla="*/ 1129455 h 5873360"/>
              <a:gd name="connsiteX315" fmla="*/ 5025280 w 10706713"/>
              <a:gd name="connsiteY315" fmla="*/ 1061043 h 5873360"/>
              <a:gd name="connsiteX316" fmla="*/ 5098579 w 10706713"/>
              <a:gd name="connsiteY316" fmla="*/ 1025616 h 5873360"/>
              <a:gd name="connsiteX317" fmla="*/ 5307480 w 10706713"/>
              <a:gd name="connsiteY317" fmla="*/ 1025616 h 5873360"/>
              <a:gd name="connsiteX318" fmla="*/ 5340465 w 10706713"/>
              <a:gd name="connsiteY318" fmla="*/ 1061043 h 5873360"/>
              <a:gd name="connsiteX319" fmla="*/ 5340465 w 10706713"/>
              <a:gd name="connsiteY319" fmla="*/ 1161218 h 5873360"/>
              <a:gd name="connsiteX320" fmla="*/ 5340465 w 10706713"/>
              <a:gd name="connsiteY320" fmla="*/ 1218637 h 5873360"/>
              <a:gd name="connsiteX321" fmla="*/ 5340465 w 10706713"/>
              <a:gd name="connsiteY321" fmla="*/ 1280940 h 5873360"/>
              <a:gd name="connsiteX322" fmla="*/ 5284270 w 10706713"/>
              <a:gd name="connsiteY322" fmla="*/ 1356684 h 5873360"/>
              <a:gd name="connsiteX323" fmla="*/ 5224408 w 10706713"/>
              <a:gd name="connsiteY323" fmla="*/ 1321254 h 5873360"/>
              <a:gd name="connsiteX324" fmla="*/ 5126677 w 10706713"/>
              <a:gd name="connsiteY324" fmla="*/ 1311482 h 5873360"/>
              <a:gd name="connsiteX325" fmla="*/ 5085140 w 10706713"/>
              <a:gd name="connsiteY325" fmla="*/ 1448306 h 5873360"/>
              <a:gd name="connsiteX326" fmla="*/ 5160882 w 10706713"/>
              <a:gd name="connsiteY326" fmla="*/ 1531380 h 5873360"/>
              <a:gd name="connsiteX327" fmla="*/ 5234181 w 10706713"/>
              <a:gd name="connsiteY327" fmla="*/ 1491065 h 5873360"/>
              <a:gd name="connsiteX328" fmla="*/ 5316032 w 10706713"/>
              <a:gd name="connsiteY328" fmla="*/ 1489843 h 5873360"/>
              <a:gd name="connsiteX329" fmla="*/ 5340465 w 10706713"/>
              <a:gd name="connsiteY329" fmla="*/ 1559477 h 5873360"/>
              <a:gd name="connsiteX330" fmla="*/ 5340465 w 10706713"/>
              <a:gd name="connsiteY330" fmla="*/ 1759825 h 5873360"/>
              <a:gd name="connsiteX331" fmla="*/ 5305038 w 10706713"/>
              <a:gd name="connsiteY331" fmla="*/ 1796475 h 5873360"/>
              <a:gd name="connsiteX332" fmla="*/ 5096135 w 10706713"/>
              <a:gd name="connsiteY332" fmla="*/ 1795253 h 5873360"/>
              <a:gd name="connsiteX333" fmla="*/ 5035052 w 10706713"/>
              <a:gd name="connsiteY333" fmla="*/ 1833123 h 5873360"/>
              <a:gd name="connsiteX334" fmla="*/ 5063150 w 10706713"/>
              <a:gd name="connsiteY334" fmla="*/ 1874660 h 5873360"/>
              <a:gd name="connsiteX335" fmla="*/ 5075367 w 10706713"/>
              <a:gd name="connsiteY335" fmla="*/ 1999269 h 5873360"/>
              <a:gd name="connsiteX336" fmla="*/ 4931213 w 10706713"/>
              <a:gd name="connsiteY336" fmla="*/ 2051799 h 5873360"/>
              <a:gd name="connsiteX337" fmla="*/ 4817599 w 10706713"/>
              <a:gd name="connsiteY337" fmla="*/ 1965062 h 5873360"/>
              <a:gd name="connsiteX338" fmla="*/ 4860356 w 10706713"/>
              <a:gd name="connsiteY338" fmla="*/ 1864887 h 5873360"/>
              <a:gd name="connsiteX339" fmla="*/ 4857914 w 10706713"/>
              <a:gd name="connsiteY339" fmla="*/ 1808690 h 5873360"/>
              <a:gd name="connsiteX340" fmla="*/ 4804160 w 10706713"/>
              <a:gd name="connsiteY340" fmla="*/ 1794031 h 5873360"/>
              <a:gd name="connsiteX341" fmla="*/ 4638016 w 10706713"/>
              <a:gd name="connsiteY341" fmla="*/ 1794031 h 5873360"/>
              <a:gd name="connsiteX342" fmla="*/ 4572046 w 10706713"/>
              <a:gd name="connsiteY342" fmla="*/ 1730506 h 5873360"/>
              <a:gd name="connsiteX343" fmla="*/ 4572046 w 10706713"/>
              <a:gd name="connsiteY343" fmla="*/ 1554590 h 5873360"/>
              <a:gd name="connsiteX344" fmla="*/ 4536619 w 10706713"/>
              <a:gd name="connsiteY344" fmla="*/ 1492286 h 5873360"/>
              <a:gd name="connsiteX345" fmla="*/ 4490197 w 10706713"/>
              <a:gd name="connsiteY345" fmla="*/ 1521605 h 5873360"/>
              <a:gd name="connsiteX346" fmla="*/ 4369253 w 10706713"/>
              <a:gd name="connsiteY346" fmla="*/ 1532600 h 5873360"/>
              <a:gd name="connsiteX347" fmla="*/ 4342377 w 10706713"/>
              <a:gd name="connsiteY347" fmla="*/ 1316369 h 5873360"/>
              <a:gd name="connsiteX348" fmla="*/ 4498747 w 10706713"/>
              <a:gd name="connsiteY348" fmla="*/ 1315146 h 5873360"/>
              <a:gd name="connsiteX349" fmla="*/ 4557388 w 10706713"/>
              <a:gd name="connsiteY349" fmla="*/ 1312704 h 5873360"/>
              <a:gd name="connsiteX350" fmla="*/ 4572046 w 10706713"/>
              <a:gd name="connsiteY350" fmla="*/ 1258949 h 5873360"/>
              <a:gd name="connsiteX351" fmla="*/ 4572046 w 10706713"/>
              <a:gd name="connsiteY351" fmla="*/ 1058601 h 5873360"/>
              <a:gd name="connsiteX352" fmla="*/ 4602588 w 10706713"/>
              <a:gd name="connsiteY352" fmla="*/ 1024393 h 5873360"/>
              <a:gd name="connsiteX353" fmla="*/ 262052 w 10706713"/>
              <a:gd name="connsiteY353" fmla="*/ 1024068 h 5873360"/>
              <a:gd name="connsiteX354" fmla="*/ 254188 w 10706713"/>
              <a:gd name="connsiteY354" fmla="*/ 1025209 h 5873360"/>
              <a:gd name="connsiteX355" fmla="*/ 259296 w 10706713"/>
              <a:gd name="connsiteY355" fmla="*/ 1025149 h 5873360"/>
              <a:gd name="connsiteX356" fmla="*/ 335149 w 10706713"/>
              <a:gd name="connsiteY356" fmla="*/ 775280 h 5873360"/>
              <a:gd name="connsiteX357" fmla="*/ 330859 w 10706713"/>
              <a:gd name="connsiteY357" fmla="*/ 776185 h 5873360"/>
              <a:gd name="connsiteX358" fmla="*/ 324687 w 10706713"/>
              <a:gd name="connsiteY358" fmla="*/ 780807 h 5873360"/>
              <a:gd name="connsiteX359" fmla="*/ 404310 w 10706713"/>
              <a:gd name="connsiteY359" fmla="*/ 768809 h 5873360"/>
              <a:gd name="connsiteX360" fmla="*/ 446019 w 10706713"/>
              <a:gd name="connsiteY360" fmla="*/ 781470 h 5873360"/>
              <a:gd name="connsiteX361" fmla="*/ 438249 w 10706713"/>
              <a:gd name="connsiteY361" fmla="*/ 775689 h 5873360"/>
              <a:gd name="connsiteX362" fmla="*/ 384668 w 10706713"/>
              <a:gd name="connsiteY362" fmla="*/ 764828 h 5873360"/>
              <a:gd name="connsiteX363" fmla="*/ 352381 w 10706713"/>
              <a:gd name="connsiteY363" fmla="*/ 771643 h 5873360"/>
              <a:gd name="connsiteX364" fmla="*/ 400638 w 10706713"/>
              <a:gd name="connsiteY364" fmla="*/ 768065 h 5873360"/>
              <a:gd name="connsiteX365" fmla="*/ 386825 w 10706713"/>
              <a:gd name="connsiteY365" fmla="*/ 35 h 5873360"/>
              <a:gd name="connsiteX366" fmla="*/ 502099 w 10706713"/>
              <a:gd name="connsiteY366" fmla="*/ 51230 h 5873360"/>
              <a:gd name="connsiteX367" fmla="*/ 493547 w 10706713"/>
              <a:gd name="connsiteY367" fmla="*/ 179504 h 5873360"/>
              <a:gd name="connsiteX368" fmla="*/ 464227 w 10706713"/>
              <a:gd name="connsiteY368" fmla="*/ 221040 h 5873360"/>
              <a:gd name="connsiteX369" fmla="*/ 525311 w 10706713"/>
              <a:gd name="connsiteY369" fmla="*/ 257690 h 5873360"/>
              <a:gd name="connsiteX370" fmla="*/ 730548 w 10706713"/>
              <a:gd name="connsiteY370" fmla="*/ 256468 h 5873360"/>
              <a:gd name="connsiteX371" fmla="*/ 772085 w 10706713"/>
              <a:gd name="connsiteY371" fmla="*/ 298005 h 5873360"/>
              <a:gd name="connsiteX372" fmla="*/ 772085 w 10706713"/>
              <a:gd name="connsiteY372" fmla="*/ 498356 h 5873360"/>
              <a:gd name="connsiteX373" fmla="*/ 737878 w 10706713"/>
              <a:gd name="connsiteY373" fmla="*/ 572876 h 5873360"/>
              <a:gd name="connsiteX374" fmla="*/ 665801 w 10706713"/>
              <a:gd name="connsiteY374" fmla="*/ 566768 h 5873360"/>
              <a:gd name="connsiteX375" fmla="*/ 588836 w 10706713"/>
              <a:gd name="connsiteY375" fmla="*/ 524009 h 5873360"/>
              <a:gd name="connsiteX376" fmla="*/ 514316 w 10706713"/>
              <a:gd name="connsiteY376" fmla="*/ 613191 h 5873360"/>
              <a:gd name="connsiteX377" fmla="*/ 547301 w 10706713"/>
              <a:gd name="connsiteY377" fmla="*/ 735355 h 5873360"/>
              <a:gd name="connsiteX378" fmla="*/ 656028 w 10706713"/>
              <a:gd name="connsiteY378" fmla="*/ 730470 h 5873360"/>
              <a:gd name="connsiteX379" fmla="*/ 709780 w 10706713"/>
              <a:gd name="connsiteY379" fmla="*/ 696263 h 5873360"/>
              <a:gd name="connsiteX380" fmla="*/ 769640 w 10706713"/>
              <a:gd name="connsiteY380" fmla="*/ 768340 h 5873360"/>
              <a:gd name="connsiteX381" fmla="*/ 770863 w 10706713"/>
              <a:gd name="connsiteY381" fmla="*/ 1001675 h 5873360"/>
              <a:gd name="connsiteX382" fmla="*/ 739100 w 10706713"/>
              <a:gd name="connsiteY382" fmla="*/ 1024888 h 5873360"/>
              <a:gd name="connsiteX383" fmla="*/ 526165 w 10706713"/>
              <a:gd name="connsiteY383" fmla="*/ 1024888 h 5873360"/>
              <a:gd name="connsiteX384" fmla="*/ 528975 w 10706713"/>
              <a:gd name="connsiteY384" fmla="*/ 1025454 h 5873360"/>
              <a:gd name="connsiteX385" fmla="*/ 704893 w 10706713"/>
              <a:gd name="connsiteY385" fmla="*/ 1025454 h 5873360"/>
              <a:gd name="connsiteX386" fmla="*/ 762616 w 10706713"/>
              <a:gd name="connsiteY386" fmla="*/ 1034006 h 5873360"/>
              <a:gd name="connsiteX387" fmla="*/ 767914 w 10706713"/>
              <a:gd name="connsiteY387" fmla="*/ 1048920 h 5873360"/>
              <a:gd name="connsiteX388" fmla="*/ 769589 w 10706713"/>
              <a:gd name="connsiteY388" fmla="*/ 1036172 h 5873360"/>
              <a:gd name="connsiteX389" fmla="*/ 795874 w 10706713"/>
              <a:gd name="connsiteY389" fmla="*/ 1024318 h 5873360"/>
              <a:gd name="connsiteX390" fmla="*/ 1001112 w 10706713"/>
              <a:gd name="connsiteY390" fmla="*/ 1024318 h 5873360"/>
              <a:gd name="connsiteX391" fmla="*/ 1054864 w 10706713"/>
              <a:gd name="connsiteY391" fmla="*/ 1009658 h 5873360"/>
              <a:gd name="connsiteX392" fmla="*/ 1056086 w 10706713"/>
              <a:gd name="connsiteY392" fmla="*/ 949797 h 5873360"/>
              <a:gd name="connsiteX393" fmla="*/ 1051199 w 10706713"/>
              <a:gd name="connsiteY393" fmla="*/ 799535 h 5873360"/>
              <a:gd name="connsiteX394" fmla="*/ 1279647 w 10706713"/>
              <a:gd name="connsiteY394" fmla="*/ 828855 h 5873360"/>
              <a:gd name="connsiteX395" fmla="*/ 1264987 w 10706713"/>
              <a:gd name="connsiteY395" fmla="*/ 938803 h 5873360"/>
              <a:gd name="connsiteX396" fmla="*/ 1232003 w 10706713"/>
              <a:gd name="connsiteY396" fmla="*/ 982781 h 5873360"/>
              <a:gd name="connsiteX397" fmla="*/ 1300417 w 10706713"/>
              <a:gd name="connsiteY397" fmla="*/ 1023096 h 5873360"/>
              <a:gd name="connsiteX398" fmla="*/ 1486106 w 10706713"/>
              <a:gd name="connsiteY398" fmla="*/ 1021875 h 5873360"/>
              <a:gd name="connsiteX399" fmla="*/ 1511322 w 10706713"/>
              <a:gd name="connsiteY399" fmla="*/ 1022314 h 5873360"/>
              <a:gd name="connsiteX400" fmla="*/ 1516440 w 10706713"/>
              <a:gd name="connsiteY400" fmla="*/ 1024332 h 5873360"/>
              <a:gd name="connsiteX401" fmla="*/ 1515586 w 10706713"/>
              <a:gd name="connsiteY401" fmla="*/ 1006885 h 5873360"/>
              <a:gd name="connsiteX402" fmla="*/ 1518029 w 10706713"/>
              <a:gd name="connsiteY402" fmla="*/ 900602 h 5873360"/>
              <a:gd name="connsiteX403" fmla="*/ 1518029 w 10706713"/>
              <a:gd name="connsiteY403" fmla="*/ 790654 h 5873360"/>
              <a:gd name="connsiteX404" fmla="*/ 1563231 w 10706713"/>
              <a:gd name="connsiteY404" fmla="*/ 717354 h 5873360"/>
              <a:gd name="connsiteX405" fmla="*/ 1613318 w 10706713"/>
              <a:gd name="connsiteY405" fmla="*/ 722242 h 5873360"/>
              <a:gd name="connsiteX406" fmla="*/ 1742814 w 10706713"/>
              <a:gd name="connsiteY406" fmla="*/ 746674 h 5873360"/>
              <a:gd name="connsiteX407" fmla="*/ 1746479 w 10706713"/>
              <a:gd name="connsiteY407" fmla="*/ 568313 h 5873360"/>
              <a:gd name="connsiteX408" fmla="*/ 1627978 w 10706713"/>
              <a:gd name="connsiteY408" fmla="*/ 570756 h 5873360"/>
              <a:gd name="connsiteX409" fmla="*/ 1575448 w 10706713"/>
              <a:gd name="connsiteY409" fmla="*/ 600076 h 5873360"/>
              <a:gd name="connsiteX410" fmla="*/ 1520474 w 10706713"/>
              <a:gd name="connsiteY410" fmla="*/ 535327 h 5873360"/>
              <a:gd name="connsiteX411" fmla="*/ 1519251 w 10706713"/>
              <a:gd name="connsiteY411" fmla="*/ 292219 h 5873360"/>
              <a:gd name="connsiteX412" fmla="*/ 1546128 w 10706713"/>
              <a:gd name="connsiteY412" fmla="*/ 270229 h 5873360"/>
              <a:gd name="connsiteX413" fmla="*/ 1769690 w 10706713"/>
              <a:gd name="connsiteY413" fmla="*/ 270229 h 5873360"/>
              <a:gd name="connsiteX414" fmla="*/ 1836881 w 10706713"/>
              <a:gd name="connsiteY414" fmla="*/ 309322 h 5873360"/>
              <a:gd name="connsiteX415" fmla="*/ 1829551 w 10706713"/>
              <a:gd name="connsiteY415" fmla="*/ 374069 h 5873360"/>
              <a:gd name="connsiteX416" fmla="*/ 1785572 w 10706713"/>
              <a:gd name="connsiteY416" fmla="*/ 453478 h 5873360"/>
              <a:gd name="connsiteX417" fmla="*/ 1884526 w 10706713"/>
              <a:gd name="connsiteY417" fmla="*/ 527998 h 5873360"/>
              <a:gd name="connsiteX418" fmla="*/ 2004247 w 10706713"/>
              <a:gd name="connsiteY418" fmla="*/ 485240 h 5873360"/>
              <a:gd name="connsiteX419" fmla="*/ 1995696 w 10706713"/>
              <a:gd name="connsiteY419" fmla="*/ 387509 h 5873360"/>
              <a:gd name="connsiteX420" fmla="*/ 1961490 w 10706713"/>
              <a:gd name="connsiteY420" fmla="*/ 323982 h 5873360"/>
              <a:gd name="connsiteX421" fmla="*/ 2038453 w 10706713"/>
              <a:gd name="connsiteY421" fmla="*/ 270229 h 5873360"/>
              <a:gd name="connsiteX422" fmla="*/ 2262015 w 10706713"/>
              <a:gd name="connsiteY422" fmla="*/ 270229 h 5873360"/>
              <a:gd name="connsiteX423" fmla="*/ 2290113 w 10706713"/>
              <a:gd name="connsiteY423" fmla="*/ 297106 h 5873360"/>
              <a:gd name="connsiteX424" fmla="*/ 2288891 w 10706713"/>
              <a:gd name="connsiteY424" fmla="*/ 520668 h 5873360"/>
              <a:gd name="connsiteX425" fmla="*/ 2254687 w 10706713"/>
              <a:gd name="connsiteY425" fmla="*/ 586638 h 5873360"/>
              <a:gd name="connsiteX426" fmla="*/ 2182607 w 10706713"/>
              <a:gd name="connsiteY426" fmla="*/ 579308 h 5873360"/>
              <a:gd name="connsiteX427" fmla="*/ 2105645 w 10706713"/>
              <a:gd name="connsiteY427" fmla="*/ 537772 h 5873360"/>
              <a:gd name="connsiteX428" fmla="*/ 2031123 w 10706713"/>
              <a:gd name="connsiteY428" fmla="*/ 628175 h 5873360"/>
              <a:gd name="connsiteX429" fmla="*/ 2071438 w 10706713"/>
              <a:gd name="connsiteY429" fmla="*/ 756447 h 5873360"/>
              <a:gd name="connsiteX430" fmla="*/ 2169170 w 10706713"/>
              <a:gd name="connsiteY430" fmla="*/ 750339 h 5873360"/>
              <a:gd name="connsiteX431" fmla="*/ 2226589 w 10706713"/>
              <a:gd name="connsiteY431" fmla="*/ 712467 h 5873360"/>
              <a:gd name="connsiteX432" fmla="*/ 2286449 w 10706713"/>
              <a:gd name="connsiteY432" fmla="*/ 789431 h 5873360"/>
              <a:gd name="connsiteX433" fmla="*/ 2287670 w 10706713"/>
              <a:gd name="connsiteY433" fmla="*/ 1017880 h 5873360"/>
              <a:gd name="connsiteX434" fmla="*/ 2255907 w 10706713"/>
              <a:gd name="connsiteY434" fmla="*/ 1039869 h 5873360"/>
              <a:gd name="connsiteX435" fmla="*/ 2050669 w 10706713"/>
              <a:gd name="connsiteY435" fmla="*/ 1039869 h 5873360"/>
              <a:gd name="connsiteX436" fmla="*/ 2001803 w 10706713"/>
              <a:gd name="connsiteY436" fmla="*/ 1053309 h 5873360"/>
              <a:gd name="connsiteX437" fmla="*/ 1999361 w 10706713"/>
              <a:gd name="connsiteY437" fmla="*/ 1115613 h 5873360"/>
              <a:gd name="connsiteX438" fmla="*/ 2004247 w 10706713"/>
              <a:gd name="connsiteY438" fmla="*/ 1263433 h 5873360"/>
              <a:gd name="connsiteX439" fmla="*/ 1777019 w 10706713"/>
              <a:gd name="connsiteY439" fmla="*/ 1241443 h 5873360"/>
              <a:gd name="connsiteX440" fmla="*/ 1789237 w 10706713"/>
              <a:gd name="connsiteY440" fmla="*/ 1124164 h 5873360"/>
              <a:gd name="connsiteX441" fmla="*/ 1819779 w 10706713"/>
              <a:gd name="connsiteY441" fmla="*/ 1077741 h 5873360"/>
              <a:gd name="connsiteX442" fmla="*/ 1753809 w 10706713"/>
              <a:gd name="connsiteY442" fmla="*/ 1041091 h 5873360"/>
              <a:gd name="connsiteX443" fmla="*/ 1553458 w 10706713"/>
              <a:gd name="connsiteY443" fmla="*/ 1042315 h 5873360"/>
              <a:gd name="connsiteX444" fmla="*/ 1534111 w 10706713"/>
              <a:gd name="connsiteY444" fmla="*/ 1038911 h 5873360"/>
              <a:gd name="connsiteX445" fmla="*/ 1537473 w 10706713"/>
              <a:gd name="connsiteY445" fmla="*/ 1044723 h 5873360"/>
              <a:gd name="connsiteX446" fmla="*/ 1538638 w 10706713"/>
              <a:gd name="connsiteY446" fmla="*/ 1071963 h 5873360"/>
              <a:gd name="connsiteX447" fmla="*/ 1537416 w 10706713"/>
              <a:gd name="connsiteY447" fmla="*/ 1262541 h 5873360"/>
              <a:gd name="connsiteX448" fmla="*/ 1566735 w 10706713"/>
              <a:gd name="connsiteY448" fmla="*/ 1323623 h 5873360"/>
              <a:gd name="connsiteX449" fmla="*/ 1599720 w 10706713"/>
              <a:gd name="connsiteY449" fmla="*/ 1319958 h 5873360"/>
              <a:gd name="connsiteX450" fmla="*/ 1796406 w 10706713"/>
              <a:gd name="connsiteY450" fmla="*/ 1357828 h 5873360"/>
              <a:gd name="connsiteX451" fmla="*/ 1797628 w 10706713"/>
              <a:gd name="connsiteY451" fmla="*/ 1454339 h 5873360"/>
              <a:gd name="connsiteX452" fmla="*/ 1745096 w 10706713"/>
              <a:gd name="connsiteY452" fmla="*/ 1525194 h 5873360"/>
              <a:gd name="connsiteX453" fmla="*/ 1615602 w 10706713"/>
              <a:gd name="connsiteY453" fmla="*/ 1515421 h 5873360"/>
              <a:gd name="connsiteX454" fmla="*/ 1574065 w 10706713"/>
              <a:gd name="connsiteY454" fmla="*/ 1488546 h 5873360"/>
              <a:gd name="connsiteX455" fmla="*/ 1538638 w 10706713"/>
              <a:gd name="connsiteY455" fmla="*/ 1545962 h 5873360"/>
              <a:gd name="connsiteX456" fmla="*/ 1539860 w 10706713"/>
              <a:gd name="connsiteY456" fmla="*/ 1754865 h 5873360"/>
              <a:gd name="connsiteX457" fmla="*/ 1531613 w 10706713"/>
              <a:gd name="connsiteY457" fmla="*/ 1786628 h 5873360"/>
              <a:gd name="connsiteX458" fmla="*/ 1500214 w 10706713"/>
              <a:gd name="connsiteY458" fmla="*/ 1792609 h 5873360"/>
              <a:gd name="connsiteX459" fmla="*/ 1500214 w 10706713"/>
              <a:gd name="connsiteY459" fmla="*/ 1796661 h 5873360"/>
              <a:gd name="connsiteX460" fmla="*/ 1511605 w 10706713"/>
              <a:gd name="connsiteY460" fmla="*/ 1796633 h 5873360"/>
              <a:gd name="connsiteX461" fmla="*/ 1529930 w 10706713"/>
              <a:gd name="connsiteY461" fmla="*/ 1806711 h 5873360"/>
              <a:gd name="connsiteX462" fmla="*/ 1529930 w 10706713"/>
              <a:gd name="connsiteY462" fmla="*/ 1816777 h 5873360"/>
              <a:gd name="connsiteX463" fmla="*/ 1546884 w 10706713"/>
              <a:gd name="connsiteY463" fmla="*/ 1812538 h 5873360"/>
              <a:gd name="connsiteX464" fmla="*/ 1755787 w 10706713"/>
              <a:gd name="connsiteY464" fmla="*/ 1812538 h 5873360"/>
              <a:gd name="connsiteX465" fmla="*/ 1826644 w 10706713"/>
              <a:gd name="connsiteY465" fmla="*/ 1844301 h 5873360"/>
              <a:gd name="connsiteX466" fmla="*/ 1821757 w 10706713"/>
              <a:gd name="connsiteY466" fmla="*/ 1918822 h 5873360"/>
              <a:gd name="connsiteX467" fmla="*/ 1782664 w 10706713"/>
              <a:gd name="connsiteY467" fmla="*/ 2000672 h 5873360"/>
              <a:gd name="connsiteX468" fmla="*/ 1876731 w 10706713"/>
              <a:gd name="connsiteY468" fmla="*/ 2070306 h 5873360"/>
              <a:gd name="connsiteX469" fmla="*/ 1997675 w 10706713"/>
              <a:gd name="connsiteY469" fmla="*/ 2032437 h 5873360"/>
              <a:gd name="connsiteX470" fmla="*/ 1991566 w 10706713"/>
              <a:gd name="connsiteY470" fmla="*/ 1929817 h 5873360"/>
              <a:gd name="connsiteX471" fmla="*/ 1956138 w 10706713"/>
              <a:gd name="connsiteY471" fmla="*/ 1871178 h 5873360"/>
              <a:gd name="connsiteX472" fmla="*/ 2035545 w 10706713"/>
              <a:gd name="connsiteY472" fmla="*/ 1813761 h 5873360"/>
              <a:gd name="connsiteX473" fmla="*/ 2259110 w 10706713"/>
              <a:gd name="connsiteY473" fmla="*/ 1812538 h 5873360"/>
              <a:gd name="connsiteX474" fmla="*/ 2276197 w 10706713"/>
              <a:gd name="connsiteY474" fmla="*/ 1819239 h 5873360"/>
              <a:gd name="connsiteX475" fmla="*/ 2277585 w 10706713"/>
              <a:gd name="connsiteY475" fmla="*/ 1808660 h 5873360"/>
              <a:gd name="connsiteX476" fmla="*/ 2303869 w 10706713"/>
              <a:gd name="connsiteY476" fmla="*/ 1796806 h 5873360"/>
              <a:gd name="connsiteX477" fmla="*/ 2509106 w 10706713"/>
              <a:gd name="connsiteY477" fmla="*/ 1796806 h 5873360"/>
              <a:gd name="connsiteX478" fmla="*/ 2562860 w 10706713"/>
              <a:gd name="connsiteY478" fmla="*/ 1782146 h 5873360"/>
              <a:gd name="connsiteX479" fmla="*/ 2564080 w 10706713"/>
              <a:gd name="connsiteY479" fmla="*/ 1722285 h 5873360"/>
              <a:gd name="connsiteX480" fmla="*/ 2559195 w 10706713"/>
              <a:gd name="connsiteY480" fmla="*/ 1572026 h 5873360"/>
              <a:gd name="connsiteX481" fmla="*/ 2679374 w 10706713"/>
              <a:gd name="connsiteY481" fmla="*/ 1535835 h 5873360"/>
              <a:gd name="connsiteX482" fmla="*/ 2787642 w 10706713"/>
              <a:gd name="connsiteY482" fmla="*/ 1601346 h 5873360"/>
              <a:gd name="connsiteX483" fmla="*/ 2772983 w 10706713"/>
              <a:gd name="connsiteY483" fmla="*/ 1711292 h 5873360"/>
              <a:gd name="connsiteX484" fmla="*/ 2739998 w 10706713"/>
              <a:gd name="connsiteY484" fmla="*/ 1755269 h 5873360"/>
              <a:gd name="connsiteX485" fmla="*/ 2808414 w 10706713"/>
              <a:gd name="connsiteY485" fmla="*/ 1795584 h 5873360"/>
              <a:gd name="connsiteX486" fmla="*/ 2994102 w 10706713"/>
              <a:gd name="connsiteY486" fmla="*/ 1794363 h 5873360"/>
              <a:gd name="connsiteX487" fmla="*/ 3046633 w 10706713"/>
              <a:gd name="connsiteY487" fmla="*/ 1844451 h 5873360"/>
              <a:gd name="connsiteX488" fmla="*/ 3045411 w 10706713"/>
              <a:gd name="connsiteY488" fmla="*/ 2035029 h 5873360"/>
              <a:gd name="connsiteX489" fmla="*/ 3074730 w 10706713"/>
              <a:gd name="connsiteY489" fmla="*/ 2096111 h 5873360"/>
              <a:gd name="connsiteX490" fmla="*/ 3107716 w 10706713"/>
              <a:gd name="connsiteY490" fmla="*/ 2092446 h 5873360"/>
              <a:gd name="connsiteX491" fmla="*/ 3304400 w 10706713"/>
              <a:gd name="connsiteY491" fmla="*/ 2130316 h 5873360"/>
              <a:gd name="connsiteX492" fmla="*/ 3305623 w 10706713"/>
              <a:gd name="connsiteY492" fmla="*/ 2226827 h 5873360"/>
              <a:gd name="connsiteX493" fmla="*/ 3253093 w 10706713"/>
              <a:gd name="connsiteY493" fmla="*/ 2297682 h 5873360"/>
              <a:gd name="connsiteX494" fmla="*/ 3123597 w 10706713"/>
              <a:gd name="connsiteY494" fmla="*/ 2287909 h 5873360"/>
              <a:gd name="connsiteX495" fmla="*/ 3082061 w 10706713"/>
              <a:gd name="connsiteY495" fmla="*/ 2261034 h 5873360"/>
              <a:gd name="connsiteX496" fmla="*/ 3046633 w 10706713"/>
              <a:gd name="connsiteY496" fmla="*/ 2318450 h 5873360"/>
              <a:gd name="connsiteX497" fmla="*/ 3047855 w 10706713"/>
              <a:gd name="connsiteY497" fmla="*/ 2527353 h 5873360"/>
              <a:gd name="connsiteX498" fmla="*/ 3039609 w 10706713"/>
              <a:gd name="connsiteY498" fmla="*/ 2559116 h 5873360"/>
              <a:gd name="connsiteX499" fmla="*/ 3017929 w 10706713"/>
              <a:gd name="connsiteY499" fmla="*/ 2563245 h 5873360"/>
              <a:gd name="connsiteX500" fmla="*/ 3033510 w 10706713"/>
              <a:gd name="connsiteY500" fmla="*/ 2563018 h 5873360"/>
              <a:gd name="connsiteX501" fmla="*/ 3049849 w 10706713"/>
              <a:gd name="connsiteY501" fmla="*/ 2571264 h 5873360"/>
              <a:gd name="connsiteX502" fmla="*/ 3050506 w 10706713"/>
              <a:gd name="connsiteY502" fmla="*/ 2586194 h 5873360"/>
              <a:gd name="connsiteX503" fmla="*/ 3055677 w 10706713"/>
              <a:gd name="connsiteY503" fmla="*/ 2562057 h 5873360"/>
              <a:gd name="connsiteX504" fmla="*/ 3085913 w 10706713"/>
              <a:gd name="connsiteY504" fmla="*/ 2554116 h 5873360"/>
              <a:gd name="connsiteX505" fmla="*/ 3291150 w 10706713"/>
              <a:gd name="connsiteY505" fmla="*/ 2555338 h 5873360"/>
              <a:gd name="connsiteX506" fmla="*/ 3343680 w 10706713"/>
              <a:gd name="connsiteY506" fmla="*/ 2538235 h 5873360"/>
              <a:gd name="connsiteX507" fmla="*/ 3342458 w 10706713"/>
              <a:gd name="connsiteY507" fmla="*/ 2485704 h 5873360"/>
              <a:gd name="connsiteX508" fmla="*/ 3355898 w 10706713"/>
              <a:gd name="connsiteY508" fmla="*/ 2317115 h 5873360"/>
              <a:gd name="connsiteX509" fmla="*/ 3411044 w 10706713"/>
              <a:gd name="connsiteY509" fmla="*/ 2296901 h 5873360"/>
              <a:gd name="connsiteX510" fmla="*/ 3455352 w 10706713"/>
              <a:gd name="connsiteY510" fmla="*/ 2296641 h 5873360"/>
              <a:gd name="connsiteX511" fmla="*/ 3564800 w 10706713"/>
              <a:gd name="connsiteY511" fmla="*/ 2364760 h 5873360"/>
              <a:gd name="connsiteX512" fmla="*/ 3548917 w 10706713"/>
              <a:gd name="connsiteY512" fmla="*/ 2474709 h 5873360"/>
              <a:gd name="connsiteX513" fmla="*/ 3517156 w 10706713"/>
              <a:gd name="connsiteY513" fmla="*/ 2521131 h 5873360"/>
              <a:gd name="connsiteX514" fmla="*/ 3583123 w 10706713"/>
              <a:gd name="connsiteY514" fmla="*/ 2556560 h 5873360"/>
              <a:gd name="connsiteX515" fmla="*/ 3783476 w 10706713"/>
              <a:gd name="connsiteY515" fmla="*/ 2555338 h 5873360"/>
              <a:gd name="connsiteX516" fmla="*/ 3815237 w 10706713"/>
              <a:gd name="connsiteY516" fmla="*/ 2563584 h 5873360"/>
              <a:gd name="connsiteX517" fmla="*/ 3820013 w 10706713"/>
              <a:gd name="connsiteY517" fmla="*/ 2588659 h 5873360"/>
              <a:gd name="connsiteX518" fmla="*/ 3820013 w 10706713"/>
              <a:gd name="connsiteY518" fmla="*/ 2574003 h 5873360"/>
              <a:gd name="connsiteX519" fmla="*/ 3824747 w 10706713"/>
              <a:gd name="connsiteY519" fmla="*/ 2547737 h 5873360"/>
              <a:gd name="connsiteX520" fmla="*/ 3828790 w 10706713"/>
              <a:gd name="connsiteY520" fmla="*/ 2546493 h 5873360"/>
              <a:gd name="connsiteX521" fmla="*/ 3819886 w 10706713"/>
              <a:gd name="connsiteY521" fmla="*/ 2544216 h 5873360"/>
              <a:gd name="connsiteX522" fmla="*/ 3813013 w 10706713"/>
              <a:gd name="connsiteY522" fmla="*/ 2510008 h 5873360"/>
              <a:gd name="connsiteX523" fmla="*/ 3814235 w 10706713"/>
              <a:gd name="connsiteY523" fmla="*/ 2319432 h 5873360"/>
              <a:gd name="connsiteX524" fmla="*/ 3802019 w 10706713"/>
              <a:gd name="connsiteY524" fmla="*/ 2269345 h 5873360"/>
              <a:gd name="connsiteX525" fmla="*/ 3739716 w 10706713"/>
              <a:gd name="connsiteY525" fmla="*/ 2265679 h 5873360"/>
              <a:gd name="connsiteX526" fmla="*/ 3571129 w 10706713"/>
              <a:gd name="connsiteY526" fmla="*/ 2246132 h 5873360"/>
              <a:gd name="connsiteX527" fmla="*/ 3607777 w 10706713"/>
              <a:gd name="connsiteY527" fmla="*/ 2048226 h 5873360"/>
              <a:gd name="connsiteX528" fmla="*/ 3732385 w 10706713"/>
              <a:gd name="connsiteY528" fmla="*/ 2059219 h 5873360"/>
              <a:gd name="connsiteX529" fmla="*/ 3773921 w 10706713"/>
              <a:gd name="connsiteY529" fmla="*/ 2088539 h 5873360"/>
              <a:gd name="connsiteX530" fmla="*/ 3811792 w 10706713"/>
              <a:gd name="connsiteY530" fmla="*/ 2027456 h 5873360"/>
              <a:gd name="connsiteX531" fmla="*/ 3810572 w 10706713"/>
              <a:gd name="connsiteY531" fmla="*/ 1841765 h 5873360"/>
              <a:gd name="connsiteX532" fmla="*/ 3867989 w 10706713"/>
              <a:gd name="connsiteY532" fmla="*/ 1783126 h 5873360"/>
              <a:gd name="connsiteX533" fmla="*/ 3953504 w 10706713"/>
              <a:gd name="connsiteY533" fmla="*/ 1784348 h 5873360"/>
              <a:gd name="connsiteX534" fmla="*/ 4058567 w 10706713"/>
              <a:gd name="connsiteY534" fmla="*/ 1784348 h 5873360"/>
              <a:gd name="connsiteX535" fmla="*/ 4136750 w 10706713"/>
              <a:gd name="connsiteY535" fmla="*/ 1835658 h 5873360"/>
              <a:gd name="connsiteX536" fmla="*/ 4103765 w 10706713"/>
              <a:gd name="connsiteY536" fmla="*/ 1900405 h 5873360"/>
              <a:gd name="connsiteX537" fmla="*/ 4097658 w 10706713"/>
              <a:gd name="connsiteY537" fmla="*/ 2001802 h 5873360"/>
              <a:gd name="connsiteX538" fmla="*/ 4277238 w 10706713"/>
              <a:gd name="connsiteY538" fmla="*/ 2016462 h 5873360"/>
              <a:gd name="connsiteX539" fmla="*/ 4278458 w 10706713"/>
              <a:gd name="connsiteY539" fmla="*/ 1893075 h 5873360"/>
              <a:gd name="connsiteX540" fmla="*/ 4250361 w 10706713"/>
              <a:gd name="connsiteY540" fmla="*/ 1845431 h 5873360"/>
              <a:gd name="connsiteX541" fmla="*/ 4312665 w 10706713"/>
              <a:gd name="connsiteY541" fmla="*/ 1788013 h 5873360"/>
              <a:gd name="connsiteX542" fmla="*/ 4559438 w 10706713"/>
              <a:gd name="connsiteY542" fmla="*/ 1785570 h 5873360"/>
              <a:gd name="connsiteX543" fmla="*/ 4577763 w 10706713"/>
              <a:gd name="connsiteY543" fmla="*/ 1814890 h 5873360"/>
              <a:gd name="connsiteX544" fmla="*/ 4577763 w 10706713"/>
              <a:gd name="connsiteY544" fmla="*/ 2015241 h 5873360"/>
              <a:gd name="connsiteX545" fmla="*/ 4594865 w 10706713"/>
              <a:gd name="connsiteY545" fmla="*/ 2072659 h 5873360"/>
              <a:gd name="connsiteX546" fmla="*/ 4651062 w 10706713"/>
              <a:gd name="connsiteY546" fmla="*/ 2072659 h 5873360"/>
              <a:gd name="connsiteX547" fmla="*/ 4819648 w 10706713"/>
              <a:gd name="connsiteY547" fmla="*/ 2088539 h 5873360"/>
              <a:gd name="connsiteX548" fmla="*/ 4782999 w 10706713"/>
              <a:gd name="connsiteY548" fmla="*/ 2290112 h 5873360"/>
              <a:gd name="connsiteX549" fmla="*/ 4662057 w 10706713"/>
              <a:gd name="connsiteY549" fmla="*/ 2279117 h 5873360"/>
              <a:gd name="connsiteX550" fmla="*/ 4616855 w 10706713"/>
              <a:gd name="connsiteY550" fmla="*/ 2249798 h 5873360"/>
              <a:gd name="connsiteX551" fmla="*/ 4580206 w 10706713"/>
              <a:gd name="connsiteY551" fmla="*/ 2312102 h 5873360"/>
              <a:gd name="connsiteX552" fmla="*/ 4581428 w 10706713"/>
              <a:gd name="connsiteY552" fmla="*/ 2512453 h 5873360"/>
              <a:gd name="connsiteX553" fmla="*/ 4575014 w 10706713"/>
              <a:gd name="connsiteY553" fmla="*/ 2546048 h 5873360"/>
              <a:gd name="connsiteX554" fmla="*/ 4573796 w 10706713"/>
              <a:gd name="connsiteY554" fmla="*/ 2546333 h 5873360"/>
              <a:gd name="connsiteX555" fmla="*/ 4583388 w 10706713"/>
              <a:gd name="connsiteY555" fmla="*/ 2549111 h 5873360"/>
              <a:gd name="connsiteX556" fmla="*/ 4586071 w 10706713"/>
              <a:gd name="connsiteY556" fmla="*/ 2563664 h 5873360"/>
              <a:gd name="connsiteX557" fmla="*/ 4599700 w 10706713"/>
              <a:gd name="connsiteY557" fmla="*/ 2558289 h 5873360"/>
              <a:gd name="connsiteX558" fmla="*/ 4624917 w 10706713"/>
              <a:gd name="connsiteY558" fmla="*/ 2557850 h 5873360"/>
              <a:gd name="connsiteX559" fmla="*/ 4810606 w 10706713"/>
              <a:gd name="connsiteY559" fmla="*/ 2559071 h 5873360"/>
              <a:gd name="connsiteX560" fmla="*/ 4879020 w 10706713"/>
              <a:gd name="connsiteY560" fmla="*/ 2518756 h 5873360"/>
              <a:gd name="connsiteX561" fmla="*/ 4846035 w 10706713"/>
              <a:gd name="connsiteY561" fmla="*/ 2474778 h 5873360"/>
              <a:gd name="connsiteX562" fmla="*/ 4831375 w 10706713"/>
              <a:gd name="connsiteY562" fmla="*/ 2364830 h 5873360"/>
              <a:gd name="connsiteX563" fmla="*/ 5059823 w 10706713"/>
              <a:gd name="connsiteY563" fmla="*/ 2335510 h 5873360"/>
              <a:gd name="connsiteX564" fmla="*/ 5054936 w 10706713"/>
              <a:gd name="connsiteY564" fmla="*/ 2485772 h 5873360"/>
              <a:gd name="connsiteX565" fmla="*/ 5056158 w 10706713"/>
              <a:gd name="connsiteY565" fmla="*/ 2545633 h 5873360"/>
              <a:gd name="connsiteX566" fmla="*/ 5109911 w 10706713"/>
              <a:gd name="connsiteY566" fmla="*/ 2560293 h 5873360"/>
              <a:gd name="connsiteX567" fmla="*/ 5315149 w 10706713"/>
              <a:gd name="connsiteY567" fmla="*/ 2560293 h 5873360"/>
              <a:gd name="connsiteX568" fmla="*/ 5336070 w 10706713"/>
              <a:gd name="connsiteY568" fmla="*/ 2564416 h 5873360"/>
              <a:gd name="connsiteX569" fmla="*/ 5337211 w 10706713"/>
              <a:gd name="connsiteY569" fmla="*/ 2566062 h 5873360"/>
              <a:gd name="connsiteX570" fmla="*/ 5339216 w 10706713"/>
              <a:gd name="connsiteY570" fmla="*/ 2562267 h 5873360"/>
              <a:gd name="connsiteX571" fmla="*/ 5366856 w 10706713"/>
              <a:gd name="connsiteY571" fmla="*/ 2555701 h 5873360"/>
              <a:gd name="connsiteX572" fmla="*/ 5371651 w 10706713"/>
              <a:gd name="connsiteY572" fmla="*/ 2555701 h 5873360"/>
              <a:gd name="connsiteX573" fmla="*/ 5341954 w 10706713"/>
              <a:gd name="connsiteY573" fmla="*/ 2544634 h 5873360"/>
              <a:gd name="connsiteX574" fmla="*/ 5328668 w 10706713"/>
              <a:gd name="connsiteY574" fmla="*/ 2450568 h 5873360"/>
              <a:gd name="connsiteX575" fmla="*/ 5328668 w 10706713"/>
              <a:gd name="connsiteY575" fmla="*/ 2317407 h 5873360"/>
              <a:gd name="connsiteX576" fmla="*/ 5360431 w 10706713"/>
              <a:gd name="connsiteY576" fmla="*/ 2246552 h 5873360"/>
              <a:gd name="connsiteX577" fmla="*/ 5432508 w 10706713"/>
              <a:gd name="connsiteY577" fmla="*/ 2250217 h 5873360"/>
              <a:gd name="connsiteX578" fmla="*/ 5513137 w 10706713"/>
              <a:gd name="connsiteY578" fmla="*/ 2292974 h 5873360"/>
              <a:gd name="connsiteX579" fmla="*/ 5586437 w 10706713"/>
              <a:gd name="connsiteY579" fmla="*/ 2186690 h 5873360"/>
              <a:gd name="connsiteX580" fmla="*/ 5542457 w 10706713"/>
              <a:gd name="connsiteY580" fmla="*/ 2073077 h 5873360"/>
              <a:gd name="connsiteX581" fmla="*/ 5444725 w 10706713"/>
              <a:gd name="connsiteY581" fmla="*/ 2082851 h 5873360"/>
              <a:gd name="connsiteX582" fmla="*/ 5387308 w 10706713"/>
              <a:gd name="connsiteY582" fmla="*/ 2118278 h 5873360"/>
              <a:gd name="connsiteX583" fmla="*/ 5328668 w 10706713"/>
              <a:gd name="connsiteY583" fmla="*/ 2040092 h 5873360"/>
              <a:gd name="connsiteX584" fmla="*/ 5327446 w 10706713"/>
              <a:gd name="connsiteY584" fmla="*/ 1816531 h 5873360"/>
              <a:gd name="connsiteX585" fmla="*/ 5355544 w 10706713"/>
              <a:gd name="connsiteY585" fmla="*/ 1790876 h 5873360"/>
              <a:gd name="connsiteX586" fmla="*/ 5560782 w 10706713"/>
              <a:gd name="connsiteY586" fmla="*/ 1790876 h 5873360"/>
              <a:gd name="connsiteX587" fmla="*/ 5614534 w 10706713"/>
              <a:gd name="connsiteY587" fmla="*/ 1776216 h 5873360"/>
              <a:gd name="connsiteX588" fmla="*/ 5615756 w 10706713"/>
              <a:gd name="connsiteY588" fmla="*/ 1716355 h 5873360"/>
              <a:gd name="connsiteX589" fmla="*/ 5610869 w 10706713"/>
              <a:gd name="connsiteY589" fmla="*/ 1566096 h 5873360"/>
              <a:gd name="connsiteX590" fmla="*/ 5731049 w 10706713"/>
              <a:gd name="connsiteY590" fmla="*/ 1529904 h 5873360"/>
              <a:gd name="connsiteX591" fmla="*/ 5839317 w 10706713"/>
              <a:gd name="connsiteY591" fmla="*/ 1595416 h 5873360"/>
              <a:gd name="connsiteX592" fmla="*/ 5824658 w 10706713"/>
              <a:gd name="connsiteY592" fmla="*/ 1705362 h 5873360"/>
              <a:gd name="connsiteX593" fmla="*/ 5791673 w 10706713"/>
              <a:gd name="connsiteY593" fmla="*/ 1749339 h 5873360"/>
              <a:gd name="connsiteX594" fmla="*/ 5860087 w 10706713"/>
              <a:gd name="connsiteY594" fmla="*/ 1789654 h 5873360"/>
              <a:gd name="connsiteX595" fmla="*/ 6045776 w 10706713"/>
              <a:gd name="connsiteY595" fmla="*/ 1788433 h 5873360"/>
              <a:gd name="connsiteX596" fmla="*/ 6098308 w 10706713"/>
              <a:gd name="connsiteY596" fmla="*/ 1838521 h 5873360"/>
              <a:gd name="connsiteX597" fmla="*/ 6097085 w 10706713"/>
              <a:gd name="connsiteY597" fmla="*/ 2029099 h 5873360"/>
              <a:gd name="connsiteX598" fmla="*/ 6103957 w 10706713"/>
              <a:gd name="connsiteY598" fmla="*/ 2063762 h 5873360"/>
              <a:gd name="connsiteX599" fmla="*/ 6115223 w 10706713"/>
              <a:gd name="connsiteY599" fmla="*/ 2077021 h 5873360"/>
              <a:gd name="connsiteX600" fmla="*/ 6104654 w 10706713"/>
              <a:gd name="connsiteY600" fmla="*/ 2047854 h 5873360"/>
              <a:gd name="connsiteX601" fmla="*/ 6103433 w 10706713"/>
              <a:gd name="connsiteY601" fmla="*/ 1814519 h 5873360"/>
              <a:gd name="connsiteX602" fmla="*/ 6129088 w 10706713"/>
              <a:gd name="connsiteY602" fmla="*/ 1791307 h 5873360"/>
              <a:gd name="connsiteX603" fmla="*/ 6352650 w 10706713"/>
              <a:gd name="connsiteY603" fmla="*/ 1791307 h 5873360"/>
              <a:gd name="connsiteX604" fmla="*/ 6418619 w 10706713"/>
              <a:gd name="connsiteY604" fmla="*/ 1824293 h 5873360"/>
              <a:gd name="connsiteX605" fmla="*/ 6412511 w 10706713"/>
              <a:gd name="connsiteY605" fmla="*/ 1896370 h 5873360"/>
              <a:gd name="connsiteX606" fmla="*/ 6370974 w 10706713"/>
              <a:gd name="connsiteY606" fmla="*/ 1977000 h 5873360"/>
              <a:gd name="connsiteX607" fmla="*/ 6463821 w 10706713"/>
              <a:gd name="connsiteY607" fmla="*/ 2047854 h 5873360"/>
              <a:gd name="connsiteX608" fmla="*/ 6590872 w 10706713"/>
              <a:gd name="connsiteY608" fmla="*/ 2003875 h 5873360"/>
              <a:gd name="connsiteX609" fmla="*/ 6582320 w 10706713"/>
              <a:gd name="connsiteY609" fmla="*/ 1908586 h 5873360"/>
              <a:gd name="connsiteX610" fmla="*/ 6544448 w 10706713"/>
              <a:gd name="connsiteY610" fmla="*/ 1851168 h 5873360"/>
              <a:gd name="connsiteX611" fmla="*/ 6621413 w 10706713"/>
              <a:gd name="connsiteY611" fmla="*/ 1791307 h 5873360"/>
              <a:gd name="connsiteX612" fmla="*/ 6849861 w 10706713"/>
              <a:gd name="connsiteY612" fmla="*/ 1790086 h 5873360"/>
              <a:gd name="connsiteX613" fmla="*/ 6869100 w 10706713"/>
              <a:gd name="connsiteY613" fmla="*/ 1796903 h 5873360"/>
              <a:gd name="connsiteX614" fmla="*/ 6870938 w 10706713"/>
              <a:gd name="connsiteY614" fmla="*/ 1792622 h 5873360"/>
              <a:gd name="connsiteX615" fmla="*/ 6919345 w 10706713"/>
              <a:gd name="connsiteY615" fmla="*/ 1783459 h 5873360"/>
              <a:gd name="connsiteX616" fmla="*/ 7004862 w 10706713"/>
              <a:gd name="connsiteY616" fmla="*/ 1784681 h 5873360"/>
              <a:gd name="connsiteX617" fmla="*/ 7109923 w 10706713"/>
              <a:gd name="connsiteY617" fmla="*/ 1784681 h 5873360"/>
              <a:gd name="connsiteX618" fmla="*/ 7188108 w 10706713"/>
              <a:gd name="connsiteY618" fmla="*/ 1835991 h 5873360"/>
              <a:gd name="connsiteX619" fmla="*/ 7155123 w 10706713"/>
              <a:gd name="connsiteY619" fmla="*/ 1900738 h 5873360"/>
              <a:gd name="connsiteX620" fmla="*/ 7149016 w 10706713"/>
              <a:gd name="connsiteY620" fmla="*/ 2002135 h 5873360"/>
              <a:gd name="connsiteX621" fmla="*/ 7328599 w 10706713"/>
              <a:gd name="connsiteY621" fmla="*/ 2016795 h 5873360"/>
              <a:gd name="connsiteX622" fmla="*/ 7329819 w 10706713"/>
              <a:gd name="connsiteY622" fmla="*/ 1893408 h 5873360"/>
              <a:gd name="connsiteX623" fmla="*/ 7301722 w 10706713"/>
              <a:gd name="connsiteY623" fmla="*/ 1845763 h 5873360"/>
              <a:gd name="connsiteX624" fmla="*/ 7364026 w 10706713"/>
              <a:gd name="connsiteY624" fmla="*/ 1788346 h 5873360"/>
              <a:gd name="connsiteX625" fmla="*/ 7610799 w 10706713"/>
              <a:gd name="connsiteY625" fmla="*/ 1785903 h 5873360"/>
              <a:gd name="connsiteX626" fmla="*/ 7629124 w 10706713"/>
              <a:gd name="connsiteY626" fmla="*/ 1815223 h 5873360"/>
              <a:gd name="connsiteX627" fmla="*/ 7629124 w 10706713"/>
              <a:gd name="connsiteY627" fmla="*/ 2015574 h 5873360"/>
              <a:gd name="connsiteX628" fmla="*/ 7646226 w 10706713"/>
              <a:gd name="connsiteY628" fmla="*/ 2072991 h 5873360"/>
              <a:gd name="connsiteX629" fmla="*/ 7702423 w 10706713"/>
              <a:gd name="connsiteY629" fmla="*/ 2072991 h 5873360"/>
              <a:gd name="connsiteX630" fmla="*/ 7871009 w 10706713"/>
              <a:gd name="connsiteY630" fmla="*/ 2088872 h 5873360"/>
              <a:gd name="connsiteX631" fmla="*/ 7834360 w 10706713"/>
              <a:gd name="connsiteY631" fmla="*/ 2290445 h 5873360"/>
              <a:gd name="connsiteX632" fmla="*/ 7713418 w 10706713"/>
              <a:gd name="connsiteY632" fmla="*/ 2279450 h 5873360"/>
              <a:gd name="connsiteX633" fmla="*/ 7668216 w 10706713"/>
              <a:gd name="connsiteY633" fmla="*/ 2250130 h 5873360"/>
              <a:gd name="connsiteX634" fmla="*/ 7631567 w 10706713"/>
              <a:gd name="connsiteY634" fmla="*/ 2312435 h 5873360"/>
              <a:gd name="connsiteX635" fmla="*/ 7632789 w 10706713"/>
              <a:gd name="connsiteY635" fmla="*/ 2512786 h 5873360"/>
              <a:gd name="connsiteX636" fmla="*/ 7626375 w 10706713"/>
              <a:gd name="connsiteY636" fmla="*/ 2546381 h 5873360"/>
              <a:gd name="connsiteX637" fmla="*/ 7607394 w 10706713"/>
              <a:gd name="connsiteY637" fmla="*/ 2550827 h 5873360"/>
              <a:gd name="connsiteX638" fmla="*/ 7634416 w 10706713"/>
              <a:gd name="connsiteY638" fmla="*/ 2558652 h 5873360"/>
              <a:gd name="connsiteX639" fmla="*/ 7637326 w 10706713"/>
              <a:gd name="connsiteY639" fmla="*/ 2574433 h 5873360"/>
              <a:gd name="connsiteX640" fmla="*/ 7642768 w 10706713"/>
              <a:gd name="connsiteY640" fmla="*/ 2565027 h 5873360"/>
              <a:gd name="connsiteX641" fmla="*/ 7685069 w 10706713"/>
              <a:gd name="connsiteY641" fmla="*/ 2557850 h 5873360"/>
              <a:gd name="connsiteX642" fmla="*/ 7870758 w 10706713"/>
              <a:gd name="connsiteY642" fmla="*/ 2559071 h 5873360"/>
              <a:gd name="connsiteX643" fmla="*/ 7939172 w 10706713"/>
              <a:gd name="connsiteY643" fmla="*/ 2518756 h 5873360"/>
              <a:gd name="connsiteX644" fmla="*/ 7906187 w 10706713"/>
              <a:gd name="connsiteY644" fmla="*/ 2474778 h 5873360"/>
              <a:gd name="connsiteX645" fmla="*/ 7891527 w 10706713"/>
              <a:gd name="connsiteY645" fmla="*/ 2364830 h 5873360"/>
              <a:gd name="connsiteX646" fmla="*/ 8119975 w 10706713"/>
              <a:gd name="connsiteY646" fmla="*/ 2335510 h 5873360"/>
              <a:gd name="connsiteX647" fmla="*/ 8115088 w 10706713"/>
              <a:gd name="connsiteY647" fmla="*/ 2485772 h 5873360"/>
              <a:gd name="connsiteX648" fmla="*/ 8116310 w 10706713"/>
              <a:gd name="connsiteY648" fmla="*/ 2545633 h 5873360"/>
              <a:gd name="connsiteX649" fmla="*/ 8170063 w 10706713"/>
              <a:gd name="connsiteY649" fmla="*/ 2560293 h 5873360"/>
              <a:gd name="connsiteX650" fmla="*/ 8375301 w 10706713"/>
              <a:gd name="connsiteY650" fmla="*/ 2560293 h 5873360"/>
              <a:gd name="connsiteX651" fmla="*/ 8403398 w 10706713"/>
              <a:gd name="connsiteY651" fmla="*/ 2585948 h 5873360"/>
              <a:gd name="connsiteX652" fmla="*/ 8402176 w 10706713"/>
              <a:gd name="connsiteY652" fmla="*/ 2809509 h 5873360"/>
              <a:gd name="connsiteX653" fmla="*/ 8343537 w 10706713"/>
              <a:gd name="connsiteY653" fmla="*/ 2887695 h 5873360"/>
              <a:gd name="connsiteX654" fmla="*/ 8286119 w 10706713"/>
              <a:gd name="connsiteY654" fmla="*/ 2852268 h 5873360"/>
              <a:gd name="connsiteX655" fmla="*/ 8188388 w 10706713"/>
              <a:gd name="connsiteY655" fmla="*/ 2842494 h 5873360"/>
              <a:gd name="connsiteX656" fmla="*/ 8144408 w 10706713"/>
              <a:gd name="connsiteY656" fmla="*/ 2956107 h 5873360"/>
              <a:gd name="connsiteX657" fmla="*/ 8217707 w 10706713"/>
              <a:gd name="connsiteY657" fmla="*/ 3062391 h 5873360"/>
              <a:gd name="connsiteX658" fmla="*/ 8298336 w 10706713"/>
              <a:gd name="connsiteY658" fmla="*/ 3019634 h 5873360"/>
              <a:gd name="connsiteX659" fmla="*/ 8370414 w 10706713"/>
              <a:gd name="connsiteY659" fmla="*/ 3015969 h 5873360"/>
              <a:gd name="connsiteX660" fmla="*/ 8402176 w 10706713"/>
              <a:gd name="connsiteY660" fmla="*/ 3086824 h 5873360"/>
              <a:gd name="connsiteX661" fmla="*/ 8402176 w 10706713"/>
              <a:gd name="connsiteY661" fmla="*/ 3219985 h 5873360"/>
              <a:gd name="connsiteX662" fmla="*/ 8388891 w 10706713"/>
              <a:gd name="connsiteY662" fmla="*/ 3314051 h 5873360"/>
              <a:gd name="connsiteX663" fmla="*/ 8366836 w 10706713"/>
              <a:gd name="connsiteY663" fmla="*/ 3322270 h 5873360"/>
              <a:gd name="connsiteX664" fmla="*/ 8367725 w 10706713"/>
              <a:gd name="connsiteY664" fmla="*/ 3322270 h 5873360"/>
              <a:gd name="connsiteX665" fmla="*/ 8399793 w 10706713"/>
              <a:gd name="connsiteY665" fmla="*/ 3327461 h 5873360"/>
              <a:gd name="connsiteX666" fmla="*/ 8405786 w 10706713"/>
              <a:gd name="connsiteY666" fmla="*/ 3337578 h 5873360"/>
              <a:gd name="connsiteX667" fmla="*/ 8406811 w 10706713"/>
              <a:gd name="connsiteY667" fmla="*/ 3331752 h 5873360"/>
              <a:gd name="connsiteX668" fmla="*/ 8436895 w 10706713"/>
              <a:gd name="connsiteY668" fmla="*/ 3324269 h 5873360"/>
              <a:gd name="connsiteX669" fmla="*/ 8541957 w 10706713"/>
              <a:gd name="connsiteY669" fmla="*/ 3327934 h 5873360"/>
              <a:gd name="connsiteX670" fmla="*/ 8651904 w 10706713"/>
              <a:gd name="connsiteY670" fmla="*/ 3327934 h 5873360"/>
              <a:gd name="connsiteX671" fmla="*/ 8706878 w 10706713"/>
              <a:gd name="connsiteY671" fmla="*/ 3290064 h 5873360"/>
              <a:gd name="connsiteX672" fmla="*/ 8681223 w 10706713"/>
              <a:gd name="connsiteY672" fmla="*/ 3250970 h 5873360"/>
              <a:gd name="connsiteX673" fmla="*/ 8705658 w 10706713"/>
              <a:gd name="connsiteY673" fmla="*/ 3088490 h 5873360"/>
              <a:gd name="connsiteX674" fmla="*/ 8907229 w 10706713"/>
              <a:gd name="connsiteY674" fmla="*/ 3126362 h 5873360"/>
              <a:gd name="connsiteX675" fmla="*/ 8896234 w 10706713"/>
              <a:gd name="connsiteY675" fmla="*/ 3248527 h 5873360"/>
              <a:gd name="connsiteX676" fmla="*/ 8866915 w 10706713"/>
              <a:gd name="connsiteY676" fmla="*/ 3292506 h 5873360"/>
              <a:gd name="connsiteX677" fmla="*/ 8929219 w 10706713"/>
              <a:gd name="connsiteY677" fmla="*/ 3327934 h 5873360"/>
              <a:gd name="connsiteX678" fmla="*/ 9138122 w 10706713"/>
              <a:gd name="connsiteY678" fmla="*/ 3326713 h 5873360"/>
              <a:gd name="connsiteX679" fmla="*/ 9173549 w 10706713"/>
              <a:gd name="connsiteY679" fmla="*/ 3360919 h 5873360"/>
              <a:gd name="connsiteX680" fmla="*/ 9172327 w 10706713"/>
              <a:gd name="connsiteY680" fmla="*/ 3569822 h 5873360"/>
              <a:gd name="connsiteX681" fmla="*/ 9135677 w 10706713"/>
              <a:gd name="connsiteY681" fmla="*/ 3643121 h 5873360"/>
              <a:gd name="connsiteX682" fmla="*/ 9067265 w 10706713"/>
              <a:gd name="connsiteY682" fmla="*/ 3637014 h 5873360"/>
              <a:gd name="connsiteX683" fmla="*/ 8986636 w 10706713"/>
              <a:gd name="connsiteY683" fmla="*/ 3594254 h 5873360"/>
              <a:gd name="connsiteX684" fmla="*/ 8913339 w 10706713"/>
              <a:gd name="connsiteY684" fmla="*/ 3690764 h 5873360"/>
              <a:gd name="connsiteX685" fmla="*/ 8949988 w 10706713"/>
              <a:gd name="connsiteY685" fmla="*/ 3808043 h 5873360"/>
              <a:gd name="connsiteX686" fmla="*/ 9055048 w 10706713"/>
              <a:gd name="connsiteY686" fmla="*/ 3803158 h 5873360"/>
              <a:gd name="connsiteX687" fmla="*/ 9114910 w 10706713"/>
              <a:gd name="connsiteY687" fmla="*/ 3768951 h 5873360"/>
              <a:gd name="connsiteX688" fmla="*/ 9171107 w 10706713"/>
              <a:gd name="connsiteY688" fmla="*/ 3844693 h 5873360"/>
              <a:gd name="connsiteX689" fmla="*/ 9172327 w 10706713"/>
              <a:gd name="connsiteY689" fmla="*/ 4073141 h 5873360"/>
              <a:gd name="connsiteX690" fmla="*/ 9143007 w 10706713"/>
              <a:gd name="connsiteY690" fmla="*/ 4098796 h 5873360"/>
              <a:gd name="connsiteX691" fmla="*/ 8919446 w 10706713"/>
              <a:gd name="connsiteY691" fmla="*/ 4098796 h 5873360"/>
              <a:gd name="connsiteX692" fmla="*/ 8858364 w 10706713"/>
              <a:gd name="connsiteY692" fmla="*/ 4068256 h 5873360"/>
              <a:gd name="connsiteX693" fmla="*/ 8863250 w 10706713"/>
              <a:gd name="connsiteY693" fmla="*/ 3992514 h 5873360"/>
              <a:gd name="connsiteX694" fmla="*/ 8903564 w 10706713"/>
              <a:gd name="connsiteY694" fmla="*/ 3915549 h 5873360"/>
              <a:gd name="connsiteX695" fmla="*/ 8808275 w 10706713"/>
              <a:gd name="connsiteY695" fmla="*/ 3842250 h 5873360"/>
              <a:gd name="connsiteX696" fmla="*/ 8684889 w 10706713"/>
              <a:gd name="connsiteY696" fmla="*/ 3885008 h 5873360"/>
              <a:gd name="connsiteX697" fmla="*/ 8694663 w 10706713"/>
              <a:gd name="connsiteY697" fmla="*/ 3982739 h 5873360"/>
              <a:gd name="connsiteX698" fmla="*/ 8730090 w 10706713"/>
              <a:gd name="connsiteY698" fmla="*/ 4040158 h 5873360"/>
              <a:gd name="connsiteX699" fmla="*/ 8647018 w 10706713"/>
              <a:gd name="connsiteY699" fmla="*/ 4098796 h 5873360"/>
              <a:gd name="connsiteX700" fmla="*/ 8433230 w 10706713"/>
              <a:gd name="connsiteY700" fmla="*/ 4098796 h 5873360"/>
              <a:gd name="connsiteX701" fmla="*/ 8416522 w 10706713"/>
              <a:gd name="connsiteY701" fmla="*/ 4093965 h 5873360"/>
              <a:gd name="connsiteX702" fmla="*/ 8418375 w 10706713"/>
              <a:gd name="connsiteY702" fmla="*/ 4110067 h 5873360"/>
              <a:gd name="connsiteX703" fmla="*/ 8418375 w 10706713"/>
              <a:gd name="connsiteY703" fmla="*/ 4315304 h 5873360"/>
              <a:gd name="connsiteX704" fmla="*/ 8436699 w 10706713"/>
              <a:gd name="connsiteY704" fmla="*/ 4371500 h 5873360"/>
              <a:gd name="connsiteX705" fmla="*/ 8486787 w 10706713"/>
              <a:gd name="connsiteY705" fmla="*/ 4369056 h 5873360"/>
              <a:gd name="connsiteX706" fmla="*/ 8577190 w 10706713"/>
              <a:gd name="connsiteY706" fmla="*/ 4321411 h 5873360"/>
              <a:gd name="connsiteX707" fmla="*/ 8672477 w 10706713"/>
              <a:gd name="connsiteY707" fmla="*/ 4417923 h 5873360"/>
              <a:gd name="connsiteX708" fmla="*/ 8627277 w 10706713"/>
              <a:gd name="connsiteY708" fmla="*/ 4577959 h 5873360"/>
              <a:gd name="connsiteX709" fmla="*/ 8495339 w 10706713"/>
              <a:gd name="connsiteY709" fmla="*/ 4569407 h 5873360"/>
              <a:gd name="connsiteX710" fmla="*/ 8457467 w 10706713"/>
              <a:gd name="connsiteY710" fmla="*/ 4542532 h 5873360"/>
              <a:gd name="connsiteX711" fmla="*/ 8419597 w 10706713"/>
              <a:gd name="connsiteY711" fmla="*/ 4597506 h 5873360"/>
              <a:gd name="connsiteX712" fmla="*/ 8420817 w 10706713"/>
              <a:gd name="connsiteY712" fmla="*/ 4806408 h 5873360"/>
              <a:gd name="connsiteX713" fmla="*/ 8382948 w 10706713"/>
              <a:gd name="connsiteY713" fmla="*/ 4846722 h 5873360"/>
              <a:gd name="connsiteX714" fmla="*/ 8177710 w 10706713"/>
              <a:gd name="connsiteY714" fmla="*/ 4846722 h 5873360"/>
              <a:gd name="connsiteX715" fmla="*/ 8105633 w 10706713"/>
              <a:gd name="connsiteY715" fmla="*/ 4817403 h 5873360"/>
              <a:gd name="connsiteX716" fmla="*/ 8111740 w 10706713"/>
              <a:gd name="connsiteY716" fmla="*/ 4741660 h 5873360"/>
              <a:gd name="connsiteX717" fmla="*/ 8153277 w 10706713"/>
              <a:gd name="connsiteY717" fmla="*/ 4668361 h 5873360"/>
              <a:gd name="connsiteX718" fmla="*/ 8075091 w 10706713"/>
              <a:gd name="connsiteY718" fmla="*/ 4593839 h 5873360"/>
              <a:gd name="connsiteX719" fmla="*/ 7943154 w 10706713"/>
              <a:gd name="connsiteY719" fmla="*/ 4623159 h 5873360"/>
              <a:gd name="connsiteX720" fmla="*/ 7946819 w 10706713"/>
              <a:gd name="connsiteY720" fmla="*/ 4735553 h 5873360"/>
              <a:gd name="connsiteX721" fmla="*/ 7978581 w 10706713"/>
              <a:gd name="connsiteY721" fmla="*/ 4790527 h 5873360"/>
              <a:gd name="connsiteX722" fmla="*/ 7907725 w 10706713"/>
              <a:gd name="connsiteY722" fmla="*/ 4845500 h 5873360"/>
              <a:gd name="connsiteX723" fmla="*/ 7773344 w 10706713"/>
              <a:gd name="connsiteY723" fmla="*/ 4849165 h 5873360"/>
              <a:gd name="connsiteX724" fmla="*/ 7656067 w 10706713"/>
              <a:gd name="connsiteY724" fmla="*/ 4840615 h 5873360"/>
              <a:gd name="connsiteX725" fmla="*/ 7648737 w 10706713"/>
              <a:gd name="connsiteY725" fmla="*/ 4716006 h 5873360"/>
              <a:gd name="connsiteX726" fmla="*/ 7648737 w 10706713"/>
              <a:gd name="connsiteY726" fmla="*/ 4606057 h 5873360"/>
              <a:gd name="connsiteX727" fmla="*/ 7610865 w 10706713"/>
              <a:gd name="connsiteY727" fmla="*/ 4544974 h 5873360"/>
              <a:gd name="connsiteX728" fmla="*/ 7569330 w 10706713"/>
              <a:gd name="connsiteY728" fmla="*/ 4573072 h 5873360"/>
              <a:gd name="connsiteX729" fmla="*/ 7443499 w 10706713"/>
              <a:gd name="connsiteY729" fmla="*/ 4585289 h 5873360"/>
              <a:gd name="connsiteX730" fmla="*/ 7439834 w 10706713"/>
              <a:gd name="connsiteY730" fmla="*/ 4347068 h 5873360"/>
              <a:gd name="connsiteX731" fmla="*/ 7568108 w 10706713"/>
              <a:gd name="connsiteY731" fmla="*/ 4358061 h 5873360"/>
              <a:gd name="connsiteX732" fmla="*/ 7610865 w 10706713"/>
              <a:gd name="connsiteY732" fmla="*/ 4384938 h 5873360"/>
              <a:gd name="connsiteX733" fmla="*/ 7647514 w 10706713"/>
              <a:gd name="connsiteY733" fmla="*/ 4327521 h 5873360"/>
              <a:gd name="connsiteX734" fmla="*/ 7646294 w 10706713"/>
              <a:gd name="connsiteY734" fmla="*/ 4122282 h 5873360"/>
              <a:gd name="connsiteX735" fmla="*/ 7647515 w 10706713"/>
              <a:gd name="connsiteY735" fmla="*/ 4099453 h 5873360"/>
              <a:gd name="connsiteX736" fmla="*/ 7652933 w 10706713"/>
              <a:gd name="connsiteY736" fmla="*/ 4090079 h 5873360"/>
              <a:gd name="connsiteX737" fmla="*/ 7643440 w 10706713"/>
              <a:gd name="connsiteY737" fmla="*/ 4088245 h 5873360"/>
              <a:gd name="connsiteX738" fmla="*/ 7637545 w 10706713"/>
              <a:gd name="connsiteY738" fmla="*/ 4078404 h 5873360"/>
              <a:gd name="connsiteX739" fmla="*/ 7634319 w 10706713"/>
              <a:gd name="connsiteY739" fmla="*/ 4083281 h 5873360"/>
              <a:gd name="connsiteX740" fmla="*/ 7611261 w 10706713"/>
              <a:gd name="connsiteY740" fmla="*/ 4088167 h 5873360"/>
              <a:gd name="connsiteX741" fmla="*/ 7392585 w 10706713"/>
              <a:gd name="connsiteY741" fmla="*/ 4088167 h 5873360"/>
              <a:gd name="connsiteX742" fmla="*/ 7327838 w 10706713"/>
              <a:gd name="connsiteY742" fmla="*/ 4055184 h 5873360"/>
              <a:gd name="connsiteX743" fmla="*/ 7333945 w 10706713"/>
              <a:gd name="connsiteY743" fmla="*/ 3984327 h 5873360"/>
              <a:gd name="connsiteX744" fmla="*/ 7374260 w 10706713"/>
              <a:gd name="connsiteY744" fmla="*/ 3903698 h 5873360"/>
              <a:gd name="connsiteX745" fmla="*/ 7282636 w 10706713"/>
              <a:gd name="connsiteY745" fmla="*/ 3831621 h 5873360"/>
              <a:gd name="connsiteX746" fmla="*/ 7161692 w 10706713"/>
              <a:gd name="connsiteY746" fmla="*/ 3869493 h 5873360"/>
              <a:gd name="connsiteX747" fmla="*/ 7169022 w 10706713"/>
              <a:gd name="connsiteY747" fmla="*/ 3974555 h 5873360"/>
              <a:gd name="connsiteX748" fmla="*/ 7202007 w 10706713"/>
              <a:gd name="connsiteY748" fmla="*/ 4034415 h 5873360"/>
              <a:gd name="connsiteX749" fmla="*/ 7125044 w 10706713"/>
              <a:gd name="connsiteY749" fmla="*/ 4088167 h 5873360"/>
              <a:gd name="connsiteX750" fmla="*/ 6901481 w 10706713"/>
              <a:gd name="connsiteY750" fmla="*/ 4088167 h 5873360"/>
              <a:gd name="connsiteX751" fmla="*/ 6877812 w 10706713"/>
              <a:gd name="connsiteY751" fmla="*/ 4081143 h 5873360"/>
              <a:gd name="connsiteX752" fmla="*/ 6873686 w 10706713"/>
              <a:gd name="connsiteY752" fmla="*/ 4059236 h 5873360"/>
              <a:gd name="connsiteX753" fmla="*/ 6868239 w 10706713"/>
              <a:gd name="connsiteY753" fmla="*/ 4087769 h 5873360"/>
              <a:gd name="connsiteX754" fmla="*/ 6834338 w 10706713"/>
              <a:gd name="connsiteY754" fmla="*/ 4095709 h 5873360"/>
              <a:gd name="connsiteX755" fmla="*/ 6643762 w 10706713"/>
              <a:gd name="connsiteY755" fmla="*/ 4094489 h 5873360"/>
              <a:gd name="connsiteX756" fmla="*/ 6590008 w 10706713"/>
              <a:gd name="connsiteY756" fmla="*/ 4107926 h 5873360"/>
              <a:gd name="connsiteX757" fmla="*/ 6587565 w 10706713"/>
              <a:gd name="connsiteY757" fmla="*/ 4166566 h 5873360"/>
              <a:gd name="connsiteX758" fmla="*/ 6585123 w 10706713"/>
              <a:gd name="connsiteY758" fmla="*/ 4322937 h 5873360"/>
              <a:gd name="connsiteX759" fmla="*/ 6371334 w 10706713"/>
              <a:gd name="connsiteY759" fmla="*/ 4299725 h 5873360"/>
              <a:gd name="connsiteX760" fmla="*/ 6381107 w 10706713"/>
              <a:gd name="connsiteY760" fmla="*/ 4173896 h 5873360"/>
              <a:gd name="connsiteX761" fmla="*/ 6411647 w 10706713"/>
              <a:gd name="connsiteY761" fmla="*/ 4132359 h 5873360"/>
              <a:gd name="connsiteX762" fmla="*/ 6346900 w 10706713"/>
              <a:gd name="connsiteY762" fmla="*/ 4093266 h 5873360"/>
              <a:gd name="connsiteX763" fmla="*/ 6146550 w 10706713"/>
              <a:gd name="connsiteY763" fmla="*/ 4094489 h 5873360"/>
              <a:gd name="connsiteX764" fmla="*/ 6113107 w 10706713"/>
              <a:gd name="connsiteY764" fmla="*/ 4085937 h 5873360"/>
              <a:gd name="connsiteX765" fmla="*/ 6109939 w 10706713"/>
              <a:gd name="connsiteY765" fmla="*/ 4078718 h 5873360"/>
              <a:gd name="connsiteX766" fmla="*/ 6104845 w 10706713"/>
              <a:gd name="connsiteY766" fmla="*/ 4085881 h 5873360"/>
              <a:gd name="connsiteX767" fmla="*/ 6104396 w 10706713"/>
              <a:gd name="connsiteY767" fmla="*/ 4085965 h 5873360"/>
              <a:gd name="connsiteX768" fmla="*/ 6112530 w 10706713"/>
              <a:gd name="connsiteY768" fmla="*/ 4100024 h 5873360"/>
              <a:gd name="connsiteX769" fmla="*/ 6113694 w 10706713"/>
              <a:gd name="connsiteY769" fmla="*/ 4127264 h 5873360"/>
              <a:gd name="connsiteX770" fmla="*/ 6112471 w 10706713"/>
              <a:gd name="connsiteY770" fmla="*/ 4317842 h 5873360"/>
              <a:gd name="connsiteX771" fmla="*/ 6141791 w 10706713"/>
              <a:gd name="connsiteY771" fmla="*/ 4378924 h 5873360"/>
              <a:gd name="connsiteX772" fmla="*/ 6174776 w 10706713"/>
              <a:gd name="connsiteY772" fmla="*/ 4375259 h 5873360"/>
              <a:gd name="connsiteX773" fmla="*/ 6371462 w 10706713"/>
              <a:gd name="connsiteY773" fmla="*/ 4413129 h 5873360"/>
              <a:gd name="connsiteX774" fmla="*/ 6372684 w 10706713"/>
              <a:gd name="connsiteY774" fmla="*/ 4509640 h 5873360"/>
              <a:gd name="connsiteX775" fmla="*/ 6320152 w 10706713"/>
              <a:gd name="connsiteY775" fmla="*/ 4580495 h 5873360"/>
              <a:gd name="connsiteX776" fmla="*/ 6190658 w 10706713"/>
              <a:gd name="connsiteY776" fmla="*/ 4570723 h 5873360"/>
              <a:gd name="connsiteX777" fmla="*/ 6149121 w 10706713"/>
              <a:gd name="connsiteY777" fmla="*/ 4543847 h 5873360"/>
              <a:gd name="connsiteX778" fmla="*/ 6113694 w 10706713"/>
              <a:gd name="connsiteY778" fmla="*/ 4601263 h 5873360"/>
              <a:gd name="connsiteX779" fmla="*/ 6114916 w 10706713"/>
              <a:gd name="connsiteY779" fmla="*/ 4810166 h 5873360"/>
              <a:gd name="connsiteX780" fmla="*/ 6074601 w 10706713"/>
              <a:gd name="connsiteY780" fmla="*/ 4848038 h 5873360"/>
              <a:gd name="connsiteX781" fmla="*/ 5879138 w 10706713"/>
              <a:gd name="connsiteY781" fmla="*/ 4846815 h 5873360"/>
              <a:gd name="connsiteX782" fmla="*/ 5825384 w 10706713"/>
              <a:gd name="connsiteY782" fmla="*/ 4861475 h 5873360"/>
              <a:gd name="connsiteX783" fmla="*/ 5824163 w 10706713"/>
              <a:gd name="connsiteY783" fmla="*/ 4917672 h 5873360"/>
              <a:gd name="connsiteX784" fmla="*/ 5869363 w 10706713"/>
              <a:gd name="connsiteY784" fmla="*/ 5008074 h 5873360"/>
              <a:gd name="connsiteX785" fmla="*/ 5771631 w 10706713"/>
              <a:gd name="connsiteY785" fmla="*/ 5100918 h 5873360"/>
              <a:gd name="connsiteX786" fmla="*/ 5601823 w 10706713"/>
              <a:gd name="connsiteY786" fmla="*/ 5038614 h 5873360"/>
              <a:gd name="connsiteX787" fmla="*/ 5621368 w 10706713"/>
              <a:gd name="connsiteY787" fmla="*/ 4926222 h 5873360"/>
              <a:gd name="connsiteX788" fmla="*/ 5649467 w 10706713"/>
              <a:gd name="connsiteY788" fmla="*/ 4884687 h 5873360"/>
              <a:gd name="connsiteX789" fmla="*/ 5593270 w 10706713"/>
              <a:gd name="connsiteY789" fmla="*/ 4846815 h 5873360"/>
              <a:gd name="connsiteX790" fmla="*/ 5450337 w 10706713"/>
              <a:gd name="connsiteY790" fmla="*/ 4846815 h 5873360"/>
              <a:gd name="connsiteX791" fmla="*/ 5388892 w 10706713"/>
              <a:gd name="connsiteY791" fmla="*/ 4845136 h 5873360"/>
              <a:gd name="connsiteX792" fmla="*/ 5358151 w 10706713"/>
              <a:gd name="connsiteY792" fmla="*/ 4833680 h 5873360"/>
              <a:gd name="connsiteX793" fmla="*/ 5326642 w 10706713"/>
              <a:gd name="connsiteY793" fmla="*/ 4842314 h 5873360"/>
              <a:gd name="connsiteX794" fmla="*/ 5121404 w 10706713"/>
              <a:gd name="connsiteY794" fmla="*/ 4842314 h 5873360"/>
              <a:gd name="connsiteX795" fmla="*/ 5049327 w 10706713"/>
              <a:gd name="connsiteY795" fmla="*/ 4812995 h 5873360"/>
              <a:gd name="connsiteX796" fmla="*/ 5055434 w 10706713"/>
              <a:gd name="connsiteY796" fmla="*/ 4737252 h 5873360"/>
              <a:gd name="connsiteX797" fmla="*/ 5096971 w 10706713"/>
              <a:gd name="connsiteY797" fmla="*/ 4663953 h 5873360"/>
              <a:gd name="connsiteX798" fmla="*/ 5018785 w 10706713"/>
              <a:gd name="connsiteY798" fmla="*/ 4589431 h 5873360"/>
              <a:gd name="connsiteX799" fmla="*/ 4886848 w 10706713"/>
              <a:gd name="connsiteY799" fmla="*/ 4618751 h 5873360"/>
              <a:gd name="connsiteX800" fmla="*/ 4890513 w 10706713"/>
              <a:gd name="connsiteY800" fmla="*/ 4731145 h 5873360"/>
              <a:gd name="connsiteX801" fmla="*/ 4922275 w 10706713"/>
              <a:gd name="connsiteY801" fmla="*/ 4786119 h 5873360"/>
              <a:gd name="connsiteX802" fmla="*/ 4851419 w 10706713"/>
              <a:gd name="connsiteY802" fmla="*/ 4841092 h 5873360"/>
              <a:gd name="connsiteX803" fmla="*/ 4717038 w 10706713"/>
              <a:gd name="connsiteY803" fmla="*/ 4844757 h 5873360"/>
              <a:gd name="connsiteX804" fmla="*/ 4599761 w 10706713"/>
              <a:gd name="connsiteY804" fmla="*/ 4836207 h 5873360"/>
              <a:gd name="connsiteX805" fmla="*/ 4592431 w 10706713"/>
              <a:gd name="connsiteY805" fmla="*/ 4711598 h 5873360"/>
              <a:gd name="connsiteX806" fmla="*/ 4592431 w 10706713"/>
              <a:gd name="connsiteY806" fmla="*/ 4601649 h 5873360"/>
              <a:gd name="connsiteX807" fmla="*/ 4554559 w 10706713"/>
              <a:gd name="connsiteY807" fmla="*/ 4540566 h 5873360"/>
              <a:gd name="connsiteX808" fmla="*/ 4513024 w 10706713"/>
              <a:gd name="connsiteY808" fmla="*/ 4568664 h 5873360"/>
              <a:gd name="connsiteX809" fmla="*/ 4387193 w 10706713"/>
              <a:gd name="connsiteY809" fmla="*/ 4580881 h 5873360"/>
              <a:gd name="connsiteX810" fmla="*/ 4383528 w 10706713"/>
              <a:gd name="connsiteY810" fmla="*/ 4342660 h 5873360"/>
              <a:gd name="connsiteX811" fmla="*/ 4511802 w 10706713"/>
              <a:gd name="connsiteY811" fmla="*/ 4353653 h 5873360"/>
              <a:gd name="connsiteX812" fmla="*/ 4554559 w 10706713"/>
              <a:gd name="connsiteY812" fmla="*/ 4380530 h 5873360"/>
              <a:gd name="connsiteX813" fmla="*/ 4591208 w 10706713"/>
              <a:gd name="connsiteY813" fmla="*/ 4323113 h 5873360"/>
              <a:gd name="connsiteX814" fmla="*/ 4589988 w 10706713"/>
              <a:gd name="connsiteY814" fmla="*/ 4117874 h 5873360"/>
              <a:gd name="connsiteX815" fmla="*/ 4591209 w 10706713"/>
              <a:gd name="connsiteY815" fmla="*/ 4095045 h 5873360"/>
              <a:gd name="connsiteX816" fmla="*/ 4598520 w 10706713"/>
              <a:gd name="connsiteY816" fmla="*/ 4082397 h 5873360"/>
              <a:gd name="connsiteX817" fmla="*/ 4583287 w 10706713"/>
              <a:gd name="connsiteY817" fmla="*/ 4079453 h 5873360"/>
              <a:gd name="connsiteX818" fmla="*/ 4578273 w 10706713"/>
              <a:gd name="connsiteY818" fmla="*/ 4071084 h 5873360"/>
              <a:gd name="connsiteX819" fmla="*/ 4563116 w 10706713"/>
              <a:gd name="connsiteY819" fmla="*/ 4075034 h 5873360"/>
              <a:gd name="connsiteX820" fmla="*/ 4334667 w 10706713"/>
              <a:gd name="connsiteY820" fmla="*/ 4073812 h 5873360"/>
              <a:gd name="connsiteX821" fmla="*/ 4260146 w 10706713"/>
              <a:gd name="connsiteY821" fmla="*/ 4016394 h 5873360"/>
              <a:gd name="connsiteX822" fmla="*/ 4293131 w 10706713"/>
              <a:gd name="connsiteY822" fmla="*/ 3961420 h 5873360"/>
              <a:gd name="connsiteX823" fmla="*/ 4298018 w 10706713"/>
              <a:gd name="connsiteY823" fmla="*/ 3852693 h 5873360"/>
              <a:gd name="connsiteX824" fmla="*/ 4109888 w 10706713"/>
              <a:gd name="connsiteY824" fmla="*/ 3852693 h 5873360"/>
              <a:gd name="connsiteX825" fmla="*/ 4115998 w 10706713"/>
              <a:gd name="connsiteY825" fmla="*/ 3961420 h 5873360"/>
              <a:gd name="connsiteX826" fmla="*/ 4148981 w 10706713"/>
              <a:gd name="connsiteY826" fmla="*/ 4017617 h 5873360"/>
              <a:gd name="connsiteX827" fmla="*/ 4083011 w 10706713"/>
              <a:gd name="connsiteY827" fmla="*/ 4072589 h 5873360"/>
              <a:gd name="connsiteX828" fmla="*/ 3839905 w 10706713"/>
              <a:gd name="connsiteY828" fmla="*/ 4073812 h 5873360"/>
              <a:gd name="connsiteX829" fmla="*/ 3826205 w 10706713"/>
              <a:gd name="connsiteY829" fmla="*/ 4071086 h 5873360"/>
              <a:gd name="connsiteX830" fmla="*/ 3825356 w 10706713"/>
              <a:gd name="connsiteY830" fmla="*/ 4075532 h 5873360"/>
              <a:gd name="connsiteX831" fmla="*/ 3819231 w 10706713"/>
              <a:gd name="connsiteY831" fmla="*/ 4076967 h 5873360"/>
              <a:gd name="connsiteX832" fmla="*/ 3824236 w 10706713"/>
              <a:gd name="connsiteY832" fmla="*/ 4078740 h 5873360"/>
              <a:gd name="connsiteX833" fmla="*/ 3828054 w 10706713"/>
              <a:gd name="connsiteY833" fmla="*/ 4097523 h 5873360"/>
              <a:gd name="connsiteX834" fmla="*/ 3825611 w 10706713"/>
              <a:gd name="connsiteY834" fmla="*/ 4213580 h 5873360"/>
              <a:gd name="connsiteX835" fmla="*/ 3825611 w 10706713"/>
              <a:gd name="connsiteY835" fmla="*/ 4323529 h 5873360"/>
              <a:gd name="connsiteX836" fmla="*/ 3792626 w 10706713"/>
              <a:gd name="connsiteY836" fmla="*/ 4388276 h 5873360"/>
              <a:gd name="connsiteX837" fmla="*/ 3720550 w 10706713"/>
              <a:gd name="connsiteY837" fmla="*/ 4383389 h 5873360"/>
              <a:gd name="connsiteX838" fmla="*/ 3639920 w 10706713"/>
              <a:gd name="connsiteY838" fmla="*/ 4341854 h 5873360"/>
              <a:gd name="connsiteX839" fmla="*/ 3567844 w 10706713"/>
              <a:gd name="connsiteY839" fmla="*/ 4439586 h 5873360"/>
              <a:gd name="connsiteX840" fmla="*/ 3606936 w 10706713"/>
              <a:gd name="connsiteY840" fmla="*/ 4555642 h 5873360"/>
              <a:gd name="connsiteX841" fmla="*/ 3711997 w 10706713"/>
              <a:gd name="connsiteY841" fmla="*/ 4549533 h 5873360"/>
              <a:gd name="connsiteX842" fmla="*/ 3770637 w 10706713"/>
              <a:gd name="connsiteY842" fmla="*/ 4516550 h 5873360"/>
              <a:gd name="connsiteX843" fmla="*/ 3825611 w 10706713"/>
              <a:gd name="connsiteY843" fmla="*/ 4592292 h 5873360"/>
              <a:gd name="connsiteX844" fmla="*/ 3826832 w 10706713"/>
              <a:gd name="connsiteY844" fmla="*/ 4815853 h 5873360"/>
              <a:gd name="connsiteX845" fmla="*/ 3796291 w 10706713"/>
              <a:gd name="connsiteY845" fmla="*/ 4843951 h 5873360"/>
              <a:gd name="connsiteX846" fmla="*/ 3577616 w 10706713"/>
              <a:gd name="connsiteY846" fmla="*/ 4843951 h 5873360"/>
              <a:gd name="connsiteX847" fmla="*/ 3512868 w 10706713"/>
              <a:gd name="connsiteY847" fmla="*/ 4810968 h 5873360"/>
              <a:gd name="connsiteX848" fmla="*/ 3518976 w 10706713"/>
              <a:gd name="connsiteY848" fmla="*/ 4740111 h 5873360"/>
              <a:gd name="connsiteX849" fmla="*/ 3559291 w 10706713"/>
              <a:gd name="connsiteY849" fmla="*/ 4659482 h 5873360"/>
              <a:gd name="connsiteX850" fmla="*/ 3467666 w 10706713"/>
              <a:gd name="connsiteY850" fmla="*/ 4587405 h 5873360"/>
              <a:gd name="connsiteX851" fmla="*/ 3346722 w 10706713"/>
              <a:gd name="connsiteY851" fmla="*/ 4625277 h 5873360"/>
              <a:gd name="connsiteX852" fmla="*/ 3354052 w 10706713"/>
              <a:gd name="connsiteY852" fmla="*/ 4730339 h 5873360"/>
              <a:gd name="connsiteX853" fmla="*/ 3387037 w 10706713"/>
              <a:gd name="connsiteY853" fmla="*/ 4790199 h 5873360"/>
              <a:gd name="connsiteX854" fmla="*/ 3310075 w 10706713"/>
              <a:gd name="connsiteY854" fmla="*/ 4843951 h 5873360"/>
              <a:gd name="connsiteX855" fmla="*/ 3086512 w 10706713"/>
              <a:gd name="connsiteY855" fmla="*/ 4843951 h 5873360"/>
              <a:gd name="connsiteX856" fmla="*/ 3058414 w 10706713"/>
              <a:gd name="connsiteY856" fmla="*/ 4813411 h 5873360"/>
              <a:gd name="connsiteX857" fmla="*/ 3058414 w 10706713"/>
              <a:gd name="connsiteY857" fmla="*/ 4599622 h 5873360"/>
              <a:gd name="connsiteX858" fmla="*/ 3092620 w 10706713"/>
              <a:gd name="connsiteY858" fmla="*/ 4529988 h 5873360"/>
              <a:gd name="connsiteX859" fmla="*/ 3164698 w 10706713"/>
              <a:gd name="connsiteY859" fmla="*/ 4536095 h 5873360"/>
              <a:gd name="connsiteX860" fmla="*/ 3245326 w 10706713"/>
              <a:gd name="connsiteY860" fmla="*/ 4576410 h 5873360"/>
              <a:gd name="connsiteX861" fmla="*/ 3316182 w 10706713"/>
              <a:gd name="connsiteY861" fmla="*/ 4479900 h 5873360"/>
              <a:gd name="connsiteX862" fmla="*/ 3279533 w 10706713"/>
              <a:gd name="connsiteY862" fmla="*/ 4362621 h 5873360"/>
              <a:gd name="connsiteX863" fmla="*/ 3174471 w 10706713"/>
              <a:gd name="connsiteY863" fmla="*/ 4369951 h 5873360"/>
              <a:gd name="connsiteX864" fmla="*/ 3113389 w 10706713"/>
              <a:gd name="connsiteY864" fmla="*/ 4401714 h 5873360"/>
              <a:gd name="connsiteX865" fmla="*/ 3059635 w 10706713"/>
              <a:gd name="connsiteY865" fmla="*/ 4329637 h 5873360"/>
              <a:gd name="connsiteX866" fmla="*/ 3058414 w 10706713"/>
              <a:gd name="connsiteY866" fmla="*/ 4096301 h 5873360"/>
              <a:gd name="connsiteX867" fmla="*/ 3064827 w 10706713"/>
              <a:gd name="connsiteY867" fmla="*/ 4077365 h 5873360"/>
              <a:gd name="connsiteX868" fmla="*/ 3075384 w 10706713"/>
              <a:gd name="connsiteY868" fmla="*/ 4075019 h 5873360"/>
              <a:gd name="connsiteX869" fmla="*/ 3070224 w 10706713"/>
              <a:gd name="connsiteY869" fmla="*/ 4073700 h 5873360"/>
              <a:gd name="connsiteX870" fmla="*/ 3064325 w 10706713"/>
              <a:gd name="connsiteY870" fmla="*/ 4060261 h 5873360"/>
              <a:gd name="connsiteX871" fmla="*/ 3064171 w 10706713"/>
              <a:gd name="connsiteY871" fmla="*/ 4056974 h 5873360"/>
              <a:gd name="connsiteX872" fmla="*/ 3060475 w 10706713"/>
              <a:gd name="connsiteY872" fmla="*/ 4056974 h 5873360"/>
              <a:gd name="connsiteX873" fmla="*/ 3060499 w 10706713"/>
              <a:gd name="connsiteY873" fmla="*/ 4061652 h 5873360"/>
              <a:gd name="connsiteX874" fmla="*/ 3031179 w 10706713"/>
              <a:gd name="connsiteY874" fmla="*/ 4087307 h 5873360"/>
              <a:gd name="connsiteX875" fmla="*/ 2807619 w 10706713"/>
              <a:gd name="connsiteY875" fmla="*/ 4087307 h 5873360"/>
              <a:gd name="connsiteX876" fmla="*/ 2746537 w 10706713"/>
              <a:gd name="connsiteY876" fmla="*/ 4056767 h 5873360"/>
              <a:gd name="connsiteX877" fmla="*/ 2751421 w 10706713"/>
              <a:gd name="connsiteY877" fmla="*/ 3981025 h 5873360"/>
              <a:gd name="connsiteX878" fmla="*/ 2791735 w 10706713"/>
              <a:gd name="connsiteY878" fmla="*/ 3904060 h 5873360"/>
              <a:gd name="connsiteX879" fmla="*/ 2696446 w 10706713"/>
              <a:gd name="connsiteY879" fmla="*/ 3830761 h 5873360"/>
              <a:gd name="connsiteX880" fmla="*/ 2573061 w 10706713"/>
              <a:gd name="connsiteY880" fmla="*/ 3873519 h 5873360"/>
              <a:gd name="connsiteX881" fmla="*/ 2582836 w 10706713"/>
              <a:gd name="connsiteY881" fmla="*/ 3971250 h 5873360"/>
              <a:gd name="connsiteX882" fmla="*/ 2618262 w 10706713"/>
              <a:gd name="connsiteY882" fmla="*/ 4028669 h 5873360"/>
              <a:gd name="connsiteX883" fmla="*/ 2535188 w 10706713"/>
              <a:gd name="connsiteY883" fmla="*/ 4087307 h 5873360"/>
              <a:gd name="connsiteX884" fmla="*/ 2321403 w 10706713"/>
              <a:gd name="connsiteY884" fmla="*/ 4087307 h 5873360"/>
              <a:gd name="connsiteX885" fmla="*/ 2296053 w 10706713"/>
              <a:gd name="connsiteY885" fmla="*/ 4079978 h 5873360"/>
              <a:gd name="connsiteX886" fmla="*/ 2294568 w 10706713"/>
              <a:gd name="connsiteY886" fmla="*/ 4072641 h 5873360"/>
              <a:gd name="connsiteX887" fmla="*/ 2293261 w 10706713"/>
              <a:gd name="connsiteY887" fmla="*/ 4085140 h 5873360"/>
              <a:gd name="connsiteX888" fmla="*/ 2295314 w 10706713"/>
              <a:gd name="connsiteY888" fmla="*/ 4086060 h 5873360"/>
              <a:gd name="connsiteX889" fmla="*/ 2297755 w 10706713"/>
              <a:gd name="connsiteY889" fmla="*/ 4107287 h 5873360"/>
              <a:gd name="connsiteX890" fmla="*/ 2297755 w 10706713"/>
              <a:gd name="connsiteY890" fmla="*/ 4312524 h 5873360"/>
              <a:gd name="connsiteX891" fmla="*/ 2316081 w 10706713"/>
              <a:gd name="connsiteY891" fmla="*/ 4368720 h 5873360"/>
              <a:gd name="connsiteX892" fmla="*/ 2366168 w 10706713"/>
              <a:gd name="connsiteY892" fmla="*/ 4366276 h 5873360"/>
              <a:gd name="connsiteX893" fmla="*/ 2456572 w 10706713"/>
              <a:gd name="connsiteY893" fmla="*/ 4318631 h 5873360"/>
              <a:gd name="connsiteX894" fmla="*/ 2551857 w 10706713"/>
              <a:gd name="connsiteY894" fmla="*/ 4415143 h 5873360"/>
              <a:gd name="connsiteX895" fmla="*/ 2506657 w 10706713"/>
              <a:gd name="connsiteY895" fmla="*/ 4575179 h 5873360"/>
              <a:gd name="connsiteX896" fmla="*/ 2374721 w 10706713"/>
              <a:gd name="connsiteY896" fmla="*/ 4566627 h 5873360"/>
              <a:gd name="connsiteX897" fmla="*/ 2336848 w 10706713"/>
              <a:gd name="connsiteY897" fmla="*/ 4539752 h 5873360"/>
              <a:gd name="connsiteX898" fmla="*/ 2298979 w 10706713"/>
              <a:gd name="connsiteY898" fmla="*/ 4594726 h 5873360"/>
              <a:gd name="connsiteX899" fmla="*/ 2300196 w 10706713"/>
              <a:gd name="connsiteY899" fmla="*/ 4803628 h 5873360"/>
              <a:gd name="connsiteX900" fmla="*/ 2294090 w 10706713"/>
              <a:gd name="connsiteY900" fmla="*/ 4835238 h 5873360"/>
              <a:gd name="connsiteX901" fmla="*/ 2280623 w 10706713"/>
              <a:gd name="connsiteY901" fmla="*/ 4838929 h 5873360"/>
              <a:gd name="connsiteX902" fmla="*/ 2285326 w 10706713"/>
              <a:gd name="connsiteY902" fmla="*/ 4841576 h 5873360"/>
              <a:gd name="connsiteX903" fmla="*/ 2291740 w 10706713"/>
              <a:gd name="connsiteY903" fmla="*/ 4875782 h 5873360"/>
              <a:gd name="connsiteX904" fmla="*/ 2291740 w 10706713"/>
              <a:gd name="connsiteY904" fmla="*/ 5081020 h 5873360"/>
              <a:gd name="connsiteX905" fmla="*/ 2257531 w 10706713"/>
              <a:gd name="connsiteY905" fmla="*/ 5150652 h 5873360"/>
              <a:gd name="connsiteX906" fmla="*/ 2190340 w 10706713"/>
              <a:gd name="connsiteY906" fmla="*/ 5144545 h 5873360"/>
              <a:gd name="connsiteX907" fmla="*/ 2110933 w 10706713"/>
              <a:gd name="connsiteY907" fmla="*/ 5100565 h 5873360"/>
              <a:gd name="connsiteX908" fmla="*/ 2035191 w 10706713"/>
              <a:gd name="connsiteY908" fmla="*/ 5200741 h 5873360"/>
              <a:gd name="connsiteX909" fmla="*/ 2079170 w 10706713"/>
              <a:gd name="connsiteY909" fmla="*/ 5319241 h 5873360"/>
              <a:gd name="connsiteX910" fmla="*/ 2176904 w 10706713"/>
              <a:gd name="connsiteY910" fmla="*/ 5310690 h 5873360"/>
              <a:gd name="connsiteX911" fmla="*/ 2240431 w 10706713"/>
              <a:gd name="connsiteY911" fmla="*/ 5276483 h 5873360"/>
              <a:gd name="connsiteX912" fmla="*/ 2292959 w 10706713"/>
              <a:gd name="connsiteY912" fmla="*/ 5359555 h 5873360"/>
              <a:gd name="connsiteX913" fmla="*/ 2290518 w 10706713"/>
              <a:gd name="connsiteY913" fmla="*/ 5473169 h 5873360"/>
              <a:gd name="connsiteX914" fmla="*/ 2281965 w 10706713"/>
              <a:gd name="connsiteY914" fmla="*/ 5597778 h 5873360"/>
              <a:gd name="connsiteX915" fmla="*/ 2153692 w 10706713"/>
              <a:gd name="connsiteY915" fmla="*/ 5603886 h 5873360"/>
              <a:gd name="connsiteX916" fmla="*/ 2043741 w 10706713"/>
              <a:gd name="connsiteY916" fmla="*/ 5603886 h 5873360"/>
              <a:gd name="connsiteX917" fmla="*/ 1987546 w 10706713"/>
              <a:gd name="connsiteY917" fmla="*/ 5640535 h 5873360"/>
              <a:gd name="connsiteX918" fmla="*/ 2015644 w 10706713"/>
              <a:gd name="connsiteY918" fmla="*/ 5683293 h 5873360"/>
              <a:gd name="connsiteX919" fmla="*/ 1980216 w 10706713"/>
              <a:gd name="connsiteY919" fmla="*/ 5848216 h 5873360"/>
              <a:gd name="connsiteX920" fmla="*/ 1787195 w 10706713"/>
              <a:gd name="connsiteY920" fmla="*/ 5806679 h 5873360"/>
              <a:gd name="connsiteX921" fmla="*/ 1796970 w 10706713"/>
              <a:gd name="connsiteY921" fmla="*/ 5684515 h 5873360"/>
              <a:gd name="connsiteX922" fmla="*/ 1827510 w 10706713"/>
              <a:gd name="connsiteY922" fmla="*/ 5639313 h 5873360"/>
              <a:gd name="connsiteX923" fmla="*/ 1761540 w 10706713"/>
              <a:gd name="connsiteY923" fmla="*/ 5602663 h 5873360"/>
              <a:gd name="connsiteX924" fmla="*/ 1561189 w 10706713"/>
              <a:gd name="connsiteY924" fmla="*/ 5603886 h 5873360"/>
              <a:gd name="connsiteX925" fmla="*/ 1519654 w 10706713"/>
              <a:gd name="connsiteY925" fmla="*/ 5561128 h 5873360"/>
              <a:gd name="connsiteX926" fmla="*/ 1519654 w 10706713"/>
              <a:gd name="connsiteY926" fmla="*/ 5365663 h 5873360"/>
              <a:gd name="connsiteX927" fmla="*/ 1555081 w 10706713"/>
              <a:gd name="connsiteY927" fmla="*/ 5286256 h 5873360"/>
              <a:gd name="connsiteX928" fmla="*/ 1623494 w 10706713"/>
              <a:gd name="connsiteY928" fmla="*/ 5292366 h 5873360"/>
              <a:gd name="connsiteX929" fmla="*/ 1704123 w 10706713"/>
              <a:gd name="connsiteY929" fmla="*/ 5335123 h 5873360"/>
              <a:gd name="connsiteX930" fmla="*/ 1778645 w 10706713"/>
              <a:gd name="connsiteY930" fmla="*/ 5239834 h 5873360"/>
              <a:gd name="connsiteX931" fmla="*/ 1738328 w 10706713"/>
              <a:gd name="connsiteY931" fmla="*/ 5120112 h 5873360"/>
              <a:gd name="connsiteX932" fmla="*/ 1636932 w 10706713"/>
              <a:gd name="connsiteY932" fmla="*/ 5126220 h 5873360"/>
              <a:gd name="connsiteX933" fmla="*/ 1579514 w 10706713"/>
              <a:gd name="connsiteY933" fmla="*/ 5161649 h 5873360"/>
              <a:gd name="connsiteX934" fmla="*/ 1520875 w 10706713"/>
              <a:gd name="connsiteY934" fmla="*/ 5083463 h 5873360"/>
              <a:gd name="connsiteX935" fmla="*/ 1519654 w 10706713"/>
              <a:gd name="connsiteY935" fmla="*/ 4859900 h 5873360"/>
              <a:gd name="connsiteX936" fmla="*/ 1528816 w 10706713"/>
              <a:gd name="connsiteY936" fmla="*/ 4836537 h 5873360"/>
              <a:gd name="connsiteX937" fmla="*/ 1534645 w 10706713"/>
              <a:gd name="connsiteY937" fmla="*/ 4835976 h 5873360"/>
              <a:gd name="connsiteX938" fmla="*/ 1529075 w 10706713"/>
              <a:gd name="connsiteY938" fmla="*/ 4823064 h 5873360"/>
              <a:gd name="connsiteX939" fmla="*/ 1524770 w 10706713"/>
              <a:gd name="connsiteY939" fmla="*/ 4829118 h 5873360"/>
              <a:gd name="connsiteX940" fmla="*/ 1502780 w 10706713"/>
              <a:gd name="connsiteY940" fmla="*/ 4833241 h 5873360"/>
              <a:gd name="connsiteX941" fmla="*/ 1279219 w 10706713"/>
              <a:gd name="connsiteY941" fmla="*/ 4833241 h 5873360"/>
              <a:gd name="connsiteX942" fmla="*/ 1218136 w 10706713"/>
              <a:gd name="connsiteY942" fmla="*/ 4802701 h 5873360"/>
              <a:gd name="connsiteX943" fmla="*/ 1223022 w 10706713"/>
              <a:gd name="connsiteY943" fmla="*/ 4726959 h 5873360"/>
              <a:gd name="connsiteX944" fmla="*/ 1263336 w 10706713"/>
              <a:gd name="connsiteY944" fmla="*/ 4649994 h 5873360"/>
              <a:gd name="connsiteX945" fmla="*/ 1168047 w 10706713"/>
              <a:gd name="connsiteY945" fmla="*/ 4576695 h 5873360"/>
              <a:gd name="connsiteX946" fmla="*/ 1044661 w 10706713"/>
              <a:gd name="connsiteY946" fmla="*/ 4619453 h 5873360"/>
              <a:gd name="connsiteX947" fmla="*/ 1054435 w 10706713"/>
              <a:gd name="connsiteY947" fmla="*/ 4717184 h 5873360"/>
              <a:gd name="connsiteX948" fmla="*/ 1089863 w 10706713"/>
              <a:gd name="connsiteY948" fmla="*/ 4774603 h 5873360"/>
              <a:gd name="connsiteX949" fmla="*/ 1006791 w 10706713"/>
              <a:gd name="connsiteY949" fmla="*/ 4833241 h 5873360"/>
              <a:gd name="connsiteX950" fmla="*/ 793002 w 10706713"/>
              <a:gd name="connsiteY950" fmla="*/ 4833241 h 5873360"/>
              <a:gd name="connsiteX951" fmla="*/ 762460 w 10706713"/>
              <a:gd name="connsiteY951" fmla="*/ 4800256 h 5873360"/>
              <a:gd name="connsiteX952" fmla="*/ 763683 w 10706713"/>
              <a:gd name="connsiteY952" fmla="*/ 4599905 h 5873360"/>
              <a:gd name="connsiteX953" fmla="*/ 742913 w 10706713"/>
              <a:gd name="connsiteY953" fmla="*/ 4538823 h 5873360"/>
              <a:gd name="connsiteX954" fmla="*/ 694048 w 10706713"/>
              <a:gd name="connsiteY954" fmla="*/ 4540045 h 5873360"/>
              <a:gd name="connsiteX955" fmla="*/ 590207 w 10706713"/>
              <a:gd name="connsiteY955" fmla="*/ 4584025 h 5873360"/>
              <a:gd name="connsiteX956" fmla="*/ 504692 w 10706713"/>
              <a:gd name="connsiteY956" fmla="*/ 4467968 h 5873360"/>
              <a:gd name="connsiteX957" fmla="*/ 559667 w 10706713"/>
              <a:gd name="connsiteY957" fmla="*/ 4325035 h 5873360"/>
              <a:gd name="connsiteX958" fmla="*/ 680611 w 10706713"/>
              <a:gd name="connsiteY958" fmla="*/ 4334809 h 5873360"/>
              <a:gd name="connsiteX959" fmla="*/ 727033 w 10706713"/>
              <a:gd name="connsiteY959" fmla="*/ 4364127 h 5873360"/>
              <a:gd name="connsiteX960" fmla="*/ 762460 w 10706713"/>
              <a:gd name="connsiteY960" fmla="*/ 4301824 h 5873360"/>
              <a:gd name="connsiteX961" fmla="*/ 761244 w 10706713"/>
              <a:gd name="connsiteY961" fmla="*/ 4097535 h 5873360"/>
              <a:gd name="connsiteX962" fmla="*/ 757501 w 10706713"/>
              <a:gd name="connsiteY962" fmla="*/ 4099373 h 5873360"/>
              <a:gd name="connsiteX963" fmla="*/ 742856 w 10706713"/>
              <a:gd name="connsiteY963" fmla="*/ 4098729 h 5873360"/>
              <a:gd name="connsiteX964" fmla="*/ 542505 w 10706713"/>
              <a:gd name="connsiteY964" fmla="*/ 4098729 h 5873360"/>
              <a:gd name="connsiteX965" fmla="*/ 488752 w 10706713"/>
              <a:gd name="connsiteY965" fmla="*/ 4112166 h 5873360"/>
              <a:gd name="connsiteX966" fmla="*/ 486308 w 10706713"/>
              <a:gd name="connsiteY966" fmla="*/ 4172028 h 5873360"/>
              <a:gd name="connsiteX967" fmla="*/ 530288 w 10706713"/>
              <a:gd name="connsiteY967" fmla="*/ 4263652 h 5873360"/>
              <a:gd name="connsiteX968" fmla="*/ 425226 w 10706713"/>
              <a:gd name="connsiteY968" fmla="*/ 4355274 h 5873360"/>
              <a:gd name="connsiteX969" fmla="*/ 267632 w 10706713"/>
              <a:gd name="connsiteY969" fmla="*/ 4302744 h 5873360"/>
              <a:gd name="connsiteX970" fmla="*/ 279849 w 10706713"/>
              <a:gd name="connsiteY970" fmla="*/ 4180578 h 5873360"/>
              <a:gd name="connsiteX971" fmla="*/ 310389 w 10706713"/>
              <a:gd name="connsiteY971" fmla="*/ 4140265 h 5873360"/>
              <a:gd name="connsiteX972" fmla="*/ 246864 w 10706713"/>
              <a:gd name="connsiteY972" fmla="*/ 4099951 h 5873360"/>
              <a:gd name="connsiteX973" fmla="*/ 42848 w 10706713"/>
              <a:gd name="connsiteY973" fmla="*/ 4101171 h 5873360"/>
              <a:gd name="connsiteX974" fmla="*/ 3756 w 10706713"/>
              <a:gd name="connsiteY974" fmla="*/ 4062079 h 5873360"/>
              <a:gd name="connsiteX975" fmla="*/ 3746 w 10706713"/>
              <a:gd name="connsiteY975" fmla="*/ 4060664 h 5873360"/>
              <a:gd name="connsiteX976" fmla="*/ 0 w 10706713"/>
              <a:gd name="connsiteY976" fmla="*/ 4060664 h 5873360"/>
              <a:gd name="connsiteX977" fmla="*/ 0 w 10706713"/>
              <a:gd name="connsiteY977" fmla="*/ 2600525 h 5873360"/>
              <a:gd name="connsiteX978" fmla="*/ 1 w 10706713"/>
              <a:gd name="connsiteY978" fmla="*/ 2600525 h 5873360"/>
              <a:gd name="connsiteX979" fmla="*/ 1 w 10706713"/>
              <a:gd name="connsiteY979" fmla="*/ 2600330 h 5873360"/>
              <a:gd name="connsiteX980" fmla="*/ 36651 w 10706713"/>
              <a:gd name="connsiteY980" fmla="*/ 2562458 h 5873360"/>
              <a:gd name="connsiteX981" fmla="*/ 237002 w 10706713"/>
              <a:gd name="connsiteY981" fmla="*/ 2563681 h 5873360"/>
              <a:gd name="connsiteX982" fmla="*/ 290754 w 10706713"/>
              <a:gd name="connsiteY982" fmla="*/ 2549021 h 5873360"/>
              <a:gd name="connsiteX983" fmla="*/ 291974 w 10706713"/>
              <a:gd name="connsiteY983" fmla="*/ 2496491 h 5873360"/>
              <a:gd name="connsiteX984" fmla="*/ 247997 w 10706713"/>
              <a:gd name="connsiteY984" fmla="*/ 2396314 h 5873360"/>
              <a:gd name="connsiteX985" fmla="*/ 351836 w 10706713"/>
              <a:gd name="connsiteY985" fmla="*/ 2309577 h 5873360"/>
              <a:gd name="connsiteX986" fmla="*/ 397056 w 10706713"/>
              <a:gd name="connsiteY986" fmla="*/ 2306809 h 5873360"/>
              <a:gd name="connsiteX987" fmla="*/ 508207 w 10706713"/>
              <a:gd name="connsiteY987" fmla="*/ 2363330 h 5873360"/>
              <a:gd name="connsiteX988" fmla="*/ 495990 w 10706713"/>
              <a:gd name="connsiteY988" fmla="*/ 2484274 h 5873360"/>
              <a:gd name="connsiteX989" fmla="*/ 465450 w 10706713"/>
              <a:gd name="connsiteY989" fmla="*/ 2525809 h 5873360"/>
              <a:gd name="connsiteX990" fmla="*/ 526532 w 10706713"/>
              <a:gd name="connsiteY990" fmla="*/ 2563681 h 5873360"/>
              <a:gd name="connsiteX991" fmla="*/ 726883 w 10706713"/>
              <a:gd name="connsiteY991" fmla="*/ 2562458 h 5873360"/>
              <a:gd name="connsiteX992" fmla="*/ 762769 w 10706713"/>
              <a:gd name="connsiteY992" fmla="*/ 2569790 h 5873360"/>
              <a:gd name="connsiteX993" fmla="*/ 766292 w 10706713"/>
              <a:gd name="connsiteY993" fmla="*/ 2576126 h 5873360"/>
              <a:gd name="connsiteX994" fmla="*/ 767649 w 10706713"/>
              <a:gd name="connsiteY994" fmla="*/ 2568763 h 5873360"/>
              <a:gd name="connsiteX995" fmla="*/ 794442 w 10706713"/>
              <a:gd name="connsiteY995" fmla="*/ 2561004 h 5873360"/>
              <a:gd name="connsiteX996" fmla="*/ 772049 w 10706713"/>
              <a:gd name="connsiteY996" fmla="*/ 2555278 h 5873360"/>
              <a:gd name="connsiteX997" fmla="*/ 765177 w 10706713"/>
              <a:gd name="connsiteY997" fmla="*/ 2521071 h 5873360"/>
              <a:gd name="connsiteX998" fmla="*/ 766400 w 10706713"/>
              <a:gd name="connsiteY998" fmla="*/ 2330494 h 5873360"/>
              <a:gd name="connsiteX999" fmla="*/ 754182 w 10706713"/>
              <a:gd name="connsiteY999" fmla="*/ 2280406 h 5873360"/>
              <a:gd name="connsiteX1000" fmla="*/ 691880 w 10706713"/>
              <a:gd name="connsiteY1000" fmla="*/ 2276741 h 5873360"/>
              <a:gd name="connsiteX1001" fmla="*/ 523291 w 10706713"/>
              <a:gd name="connsiteY1001" fmla="*/ 2257194 h 5873360"/>
              <a:gd name="connsiteX1002" fmla="*/ 559941 w 10706713"/>
              <a:gd name="connsiteY1002" fmla="*/ 2059288 h 5873360"/>
              <a:gd name="connsiteX1003" fmla="*/ 684548 w 10706713"/>
              <a:gd name="connsiteY1003" fmla="*/ 2070281 h 5873360"/>
              <a:gd name="connsiteX1004" fmla="*/ 726085 w 10706713"/>
              <a:gd name="connsiteY1004" fmla="*/ 2099601 h 5873360"/>
              <a:gd name="connsiteX1005" fmla="*/ 763955 w 10706713"/>
              <a:gd name="connsiteY1005" fmla="*/ 2038518 h 5873360"/>
              <a:gd name="connsiteX1006" fmla="*/ 762735 w 10706713"/>
              <a:gd name="connsiteY1006" fmla="*/ 1852827 h 5873360"/>
              <a:gd name="connsiteX1007" fmla="*/ 790051 w 10706713"/>
              <a:gd name="connsiteY1007" fmla="*/ 1793730 h 5873360"/>
              <a:gd name="connsiteX1008" fmla="*/ 808480 w 10706713"/>
              <a:gd name="connsiteY1008" fmla="*/ 1794011 h 5873360"/>
              <a:gd name="connsiteX1009" fmla="*/ 808480 w 10706713"/>
              <a:gd name="connsiteY1009" fmla="*/ 1788718 h 5873360"/>
              <a:gd name="connsiteX1010" fmla="*/ 803535 w 10706713"/>
              <a:gd name="connsiteY1010" fmla="*/ 1788233 h 5873360"/>
              <a:gd name="connsiteX1011" fmla="*/ 774603 w 10706713"/>
              <a:gd name="connsiteY1011" fmla="*/ 1765268 h 5873360"/>
              <a:gd name="connsiteX1012" fmla="*/ 772067 w 10706713"/>
              <a:gd name="connsiteY1012" fmla="*/ 1752980 h 5873360"/>
              <a:gd name="connsiteX1013" fmla="*/ 772084 w 10706713"/>
              <a:gd name="connsiteY1013" fmla="*/ 1756000 h 5873360"/>
              <a:gd name="connsiteX1014" fmla="*/ 734212 w 10706713"/>
              <a:gd name="connsiteY1014" fmla="*/ 1796315 h 5873360"/>
              <a:gd name="connsiteX1015" fmla="*/ 533862 w 10706713"/>
              <a:gd name="connsiteY1015" fmla="*/ 1795094 h 5873360"/>
              <a:gd name="connsiteX1016" fmla="*/ 477665 w 10706713"/>
              <a:gd name="connsiteY1016" fmla="*/ 1815862 h 5873360"/>
              <a:gd name="connsiteX1017" fmla="*/ 480109 w 10706713"/>
              <a:gd name="connsiteY1017" fmla="*/ 1864727 h 5873360"/>
              <a:gd name="connsiteX1018" fmla="*/ 525311 w 10706713"/>
              <a:gd name="connsiteY1018" fmla="*/ 1963681 h 5873360"/>
              <a:gd name="connsiteX1019" fmla="*/ 411697 w 10706713"/>
              <a:gd name="connsiteY1019" fmla="*/ 2051640 h 5873360"/>
              <a:gd name="connsiteX1020" fmla="*/ 267543 w 10706713"/>
              <a:gd name="connsiteY1020" fmla="*/ 2000331 h 5873360"/>
              <a:gd name="connsiteX1021" fmla="*/ 276094 w 10706713"/>
              <a:gd name="connsiteY1021" fmla="*/ 1875722 h 5873360"/>
              <a:gd name="connsiteX1022" fmla="*/ 305413 w 10706713"/>
              <a:gd name="connsiteY1022" fmla="*/ 1830522 h 5873360"/>
              <a:gd name="connsiteX1023" fmla="*/ 243109 w 10706713"/>
              <a:gd name="connsiteY1023" fmla="*/ 1795094 h 5873360"/>
              <a:gd name="connsiteX1024" fmla="*/ 42758 w 10706713"/>
              <a:gd name="connsiteY1024" fmla="*/ 1796315 h 5873360"/>
              <a:gd name="connsiteX1025" fmla="*/ 2216 w 10706713"/>
              <a:gd name="connsiteY1025" fmla="*/ 1777933 h 5873360"/>
              <a:gd name="connsiteX1026" fmla="*/ 1572 w 10706713"/>
              <a:gd name="connsiteY1026" fmla="*/ 1771555 h 5873360"/>
              <a:gd name="connsiteX1027" fmla="*/ 0 w 10706713"/>
              <a:gd name="connsiteY1027" fmla="*/ 1771555 h 5873360"/>
              <a:gd name="connsiteX1028" fmla="*/ 0 w 10706713"/>
              <a:gd name="connsiteY1028" fmla="*/ 991903 h 5873360"/>
              <a:gd name="connsiteX1029" fmla="*/ 0 w 10706713"/>
              <a:gd name="connsiteY1029" fmla="*/ 291895 h 5873360"/>
              <a:gd name="connsiteX1030" fmla="*/ 0 w 10706713"/>
              <a:gd name="connsiteY1030" fmla="*/ 267612 h 5873360"/>
              <a:gd name="connsiteX1031" fmla="*/ 4597 w 10706713"/>
              <a:gd name="connsiteY1031" fmla="*/ 267612 h 5873360"/>
              <a:gd name="connsiteX1032" fmla="*/ 7330 w 10706713"/>
              <a:gd name="connsiteY1032" fmla="*/ 262118 h 5873360"/>
              <a:gd name="connsiteX1033" fmla="*/ 36650 w 10706713"/>
              <a:gd name="connsiteY1033" fmla="*/ 255246 h 5873360"/>
              <a:gd name="connsiteX1034" fmla="*/ 237001 w 10706713"/>
              <a:gd name="connsiteY1034" fmla="*/ 256468 h 5873360"/>
              <a:gd name="connsiteX1035" fmla="*/ 289531 w 10706713"/>
              <a:gd name="connsiteY1035" fmla="*/ 240586 h 5873360"/>
              <a:gd name="connsiteX1036" fmla="*/ 288311 w 10706713"/>
              <a:gd name="connsiteY1036" fmla="*/ 188056 h 5873360"/>
              <a:gd name="connsiteX1037" fmla="*/ 243109 w 10706713"/>
              <a:gd name="connsiteY1037" fmla="*/ 97654 h 5873360"/>
              <a:gd name="connsiteX1038" fmla="*/ 342063 w 10706713"/>
              <a:gd name="connsiteY1038" fmla="*/ 4807 h 5873360"/>
              <a:gd name="connsiteX1039" fmla="*/ 386825 w 10706713"/>
              <a:gd name="connsiteY1039" fmla="*/ 35 h 58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</a:cxnLst>
            <a:rect l="l" t="t" r="r" b="b"/>
            <a:pathLst>
              <a:path w="10706713" h="5873360">
                <a:moveTo>
                  <a:pt x="7252480" y="4589035"/>
                </a:moveTo>
                <a:cubicBezTo>
                  <a:pt x="7266949" y="4588558"/>
                  <a:pt x="7281914" y="4589398"/>
                  <a:pt x="7297185" y="4590925"/>
                </a:cubicBezTo>
                <a:cubicBezTo>
                  <a:pt x="7342387" y="4595810"/>
                  <a:pt x="7393696" y="4637347"/>
                  <a:pt x="7404691" y="4680105"/>
                </a:cubicBezTo>
                <a:cubicBezTo>
                  <a:pt x="7416907" y="4724084"/>
                  <a:pt x="7392474" y="4754626"/>
                  <a:pt x="7359489" y="4776616"/>
                </a:cubicBezTo>
                <a:cubicBezTo>
                  <a:pt x="7328947" y="4797384"/>
                  <a:pt x="7341165" y="4813266"/>
                  <a:pt x="7361932" y="4831591"/>
                </a:cubicBezTo>
                <a:cubicBezTo>
                  <a:pt x="7376592" y="4845028"/>
                  <a:pt x="7394917" y="4847471"/>
                  <a:pt x="7414464" y="4847471"/>
                </a:cubicBezTo>
                <a:cubicBezTo>
                  <a:pt x="7482876" y="4846250"/>
                  <a:pt x="7551288" y="4847471"/>
                  <a:pt x="7619700" y="4846250"/>
                </a:cubicBezTo>
                <a:cubicBezTo>
                  <a:pt x="7642912" y="4846250"/>
                  <a:pt x="7649020" y="4852358"/>
                  <a:pt x="7649020" y="4875568"/>
                </a:cubicBezTo>
                <a:cubicBezTo>
                  <a:pt x="7647799" y="4948868"/>
                  <a:pt x="7649020" y="5020947"/>
                  <a:pt x="7649020" y="5094244"/>
                </a:cubicBezTo>
                <a:cubicBezTo>
                  <a:pt x="7649020" y="5134559"/>
                  <a:pt x="7627032" y="5158993"/>
                  <a:pt x="7592825" y="5173653"/>
                </a:cubicBezTo>
                <a:cubicBezTo>
                  <a:pt x="7557397" y="5189533"/>
                  <a:pt x="7550068" y="5155328"/>
                  <a:pt x="7534185" y="5139446"/>
                </a:cubicBezTo>
                <a:cubicBezTo>
                  <a:pt x="7497536" y="5101574"/>
                  <a:pt x="7473103" y="5099131"/>
                  <a:pt x="7432789" y="5132116"/>
                </a:cubicBezTo>
                <a:cubicBezTo>
                  <a:pt x="7388809" y="5168766"/>
                  <a:pt x="7386366" y="5216410"/>
                  <a:pt x="7394917" y="5266498"/>
                </a:cubicBezTo>
                <a:cubicBezTo>
                  <a:pt x="7402247" y="5310477"/>
                  <a:pt x="7432789" y="5336132"/>
                  <a:pt x="7470661" y="5349570"/>
                </a:cubicBezTo>
                <a:cubicBezTo>
                  <a:pt x="7504866" y="5361787"/>
                  <a:pt x="7525635" y="5332467"/>
                  <a:pt x="7542738" y="5308034"/>
                </a:cubicBezTo>
                <a:cubicBezTo>
                  <a:pt x="7568392" y="5272605"/>
                  <a:pt x="7594047" y="5278715"/>
                  <a:pt x="7622145" y="5304369"/>
                </a:cubicBezTo>
                <a:cubicBezTo>
                  <a:pt x="7640469" y="5321472"/>
                  <a:pt x="7650242" y="5342240"/>
                  <a:pt x="7649020" y="5367894"/>
                </a:cubicBezTo>
                <a:cubicBezTo>
                  <a:pt x="7647799" y="5403322"/>
                  <a:pt x="7649020" y="5437529"/>
                  <a:pt x="7649020" y="5472956"/>
                </a:cubicBezTo>
                <a:cubicBezTo>
                  <a:pt x="7647799" y="5510828"/>
                  <a:pt x="7647799" y="5548700"/>
                  <a:pt x="7650242" y="5585348"/>
                </a:cubicBezTo>
                <a:cubicBezTo>
                  <a:pt x="7650242" y="5600008"/>
                  <a:pt x="7651464" y="5613447"/>
                  <a:pt x="7629475" y="5613447"/>
                </a:cubicBezTo>
                <a:cubicBezTo>
                  <a:pt x="7550068" y="5612225"/>
                  <a:pt x="7470661" y="5613447"/>
                  <a:pt x="7391254" y="5611003"/>
                </a:cubicBezTo>
                <a:cubicBezTo>
                  <a:pt x="7357047" y="5609782"/>
                  <a:pt x="7333835" y="5586570"/>
                  <a:pt x="7321619" y="5554808"/>
                </a:cubicBezTo>
                <a:cubicBezTo>
                  <a:pt x="7309402" y="5523043"/>
                  <a:pt x="7338722" y="5514493"/>
                  <a:pt x="7354604" y="5499833"/>
                </a:cubicBezTo>
                <a:cubicBezTo>
                  <a:pt x="7397361" y="5461961"/>
                  <a:pt x="7398582" y="5436306"/>
                  <a:pt x="7359489" y="5392327"/>
                </a:cubicBezTo>
                <a:cubicBezTo>
                  <a:pt x="7325284" y="5354457"/>
                  <a:pt x="7282525" y="5353234"/>
                  <a:pt x="7237325" y="5358122"/>
                </a:cubicBezTo>
                <a:cubicBezTo>
                  <a:pt x="7189680" y="5363009"/>
                  <a:pt x="7162803" y="5392327"/>
                  <a:pt x="7146923" y="5432642"/>
                </a:cubicBezTo>
                <a:cubicBezTo>
                  <a:pt x="7132263" y="5470513"/>
                  <a:pt x="7162803" y="5490059"/>
                  <a:pt x="7187238" y="5508384"/>
                </a:cubicBezTo>
                <a:cubicBezTo>
                  <a:pt x="7220222" y="5534040"/>
                  <a:pt x="7215335" y="5557250"/>
                  <a:pt x="7192123" y="5584127"/>
                </a:cubicBezTo>
                <a:cubicBezTo>
                  <a:pt x="7172578" y="5608560"/>
                  <a:pt x="7146923" y="5614668"/>
                  <a:pt x="7116381" y="5614668"/>
                </a:cubicBezTo>
                <a:cubicBezTo>
                  <a:pt x="7050412" y="5613447"/>
                  <a:pt x="6985665" y="5612225"/>
                  <a:pt x="6920917" y="5614668"/>
                </a:cubicBezTo>
                <a:cubicBezTo>
                  <a:pt x="6890376" y="5615890"/>
                  <a:pt x="6879381" y="5609782"/>
                  <a:pt x="6880603" y="5576797"/>
                </a:cubicBezTo>
                <a:cubicBezTo>
                  <a:pt x="6884268" y="5509606"/>
                  <a:pt x="6881825" y="5441194"/>
                  <a:pt x="6881825" y="5372782"/>
                </a:cubicBezTo>
                <a:cubicBezTo>
                  <a:pt x="6881825" y="5342240"/>
                  <a:pt x="6865943" y="5320250"/>
                  <a:pt x="6840288" y="5309255"/>
                </a:cubicBezTo>
                <a:cubicBezTo>
                  <a:pt x="6817076" y="5299482"/>
                  <a:pt x="6810969" y="5327580"/>
                  <a:pt x="6798753" y="5339797"/>
                </a:cubicBezTo>
                <a:cubicBezTo>
                  <a:pt x="6758437" y="5380111"/>
                  <a:pt x="6721787" y="5383776"/>
                  <a:pt x="6676587" y="5350792"/>
                </a:cubicBezTo>
                <a:cubicBezTo>
                  <a:pt x="6625278" y="5312920"/>
                  <a:pt x="6617948" y="5261612"/>
                  <a:pt x="6622835" y="5202971"/>
                </a:cubicBezTo>
                <a:cubicBezTo>
                  <a:pt x="6627722" y="5145554"/>
                  <a:pt x="6661927" y="5110126"/>
                  <a:pt x="6712014" y="5090581"/>
                </a:cubicBezTo>
                <a:cubicBezTo>
                  <a:pt x="6758437" y="5072256"/>
                  <a:pt x="6786536" y="5102796"/>
                  <a:pt x="6810969" y="5135781"/>
                </a:cubicBezTo>
                <a:cubicBezTo>
                  <a:pt x="6829293" y="5160214"/>
                  <a:pt x="6843953" y="5152884"/>
                  <a:pt x="6861056" y="5135781"/>
                </a:cubicBezTo>
                <a:cubicBezTo>
                  <a:pt x="6875716" y="5119899"/>
                  <a:pt x="6880603" y="5101574"/>
                  <a:pt x="6880603" y="5079584"/>
                </a:cubicBezTo>
                <a:cubicBezTo>
                  <a:pt x="6879381" y="5013615"/>
                  <a:pt x="6881825" y="4948868"/>
                  <a:pt x="6879381" y="4884121"/>
                </a:cubicBezTo>
                <a:cubicBezTo>
                  <a:pt x="6878160" y="4854801"/>
                  <a:pt x="6884268" y="4843806"/>
                  <a:pt x="6917253" y="4845028"/>
                </a:cubicBezTo>
                <a:cubicBezTo>
                  <a:pt x="6984442" y="4847471"/>
                  <a:pt x="7050412" y="4845028"/>
                  <a:pt x="7117603" y="4846250"/>
                </a:cubicBezTo>
                <a:cubicBezTo>
                  <a:pt x="7148144" y="4846250"/>
                  <a:pt x="7171356" y="4834033"/>
                  <a:pt x="7183573" y="4808378"/>
                </a:cubicBezTo>
                <a:cubicBezTo>
                  <a:pt x="7195788" y="4781501"/>
                  <a:pt x="7164026" y="4776616"/>
                  <a:pt x="7151809" y="4763177"/>
                </a:cubicBezTo>
                <a:cubicBezTo>
                  <a:pt x="7113938" y="4725306"/>
                  <a:pt x="7109051" y="4691100"/>
                  <a:pt x="7140814" y="4645899"/>
                </a:cubicBezTo>
                <a:cubicBezTo>
                  <a:pt x="7170133" y="4603752"/>
                  <a:pt x="7209073" y="4590467"/>
                  <a:pt x="7252480" y="4589035"/>
                </a:cubicBezTo>
                <a:close/>
                <a:moveTo>
                  <a:pt x="9532398" y="4586057"/>
                </a:moveTo>
                <a:cubicBezTo>
                  <a:pt x="9575614" y="4580407"/>
                  <a:pt x="9620815" y="4591708"/>
                  <a:pt x="9652578" y="4622249"/>
                </a:cubicBezTo>
                <a:cubicBezTo>
                  <a:pt x="9709995" y="4677223"/>
                  <a:pt x="9711218" y="4721203"/>
                  <a:pt x="9647691" y="4772511"/>
                </a:cubicBezTo>
                <a:cubicBezTo>
                  <a:pt x="9617149" y="4796945"/>
                  <a:pt x="9626923" y="4812827"/>
                  <a:pt x="9648913" y="4832372"/>
                </a:cubicBezTo>
                <a:cubicBezTo>
                  <a:pt x="9664795" y="4845810"/>
                  <a:pt x="9683118" y="4847032"/>
                  <a:pt x="9702665" y="4847032"/>
                </a:cubicBezTo>
                <a:cubicBezTo>
                  <a:pt x="9771078" y="4847032"/>
                  <a:pt x="9839490" y="4848254"/>
                  <a:pt x="9907904" y="4847032"/>
                </a:cubicBezTo>
                <a:cubicBezTo>
                  <a:pt x="9926228" y="4847032"/>
                  <a:pt x="9936001" y="4849475"/>
                  <a:pt x="9936001" y="4872687"/>
                </a:cubicBezTo>
                <a:cubicBezTo>
                  <a:pt x="9934779" y="4947207"/>
                  <a:pt x="9936001" y="5021728"/>
                  <a:pt x="9934779" y="5096248"/>
                </a:cubicBezTo>
                <a:cubicBezTo>
                  <a:pt x="9933558" y="5134120"/>
                  <a:pt x="9911568" y="5159775"/>
                  <a:pt x="9876139" y="5174434"/>
                </a:cubicBezTo>
                <a:cubicBezTo>
                  <a:pt x="9840712" y="5187872"/>
                  <a:pt x="9834604" y="5156110"/>
                  <a:pt x="9818722" y="5139007"/>
                </a:cubicBezTo>
                <a:cubicBezTo>
                  <a:pt x="9783295" y="5101135"/>
                  <a:pt x="9761305" y="5098692"/>
                  <a:pt x="9720990" y="5129233"/>
                </a:cubicBezTo>
                <a:cubicBezTo>
                  <a:pt x="9681898" y="5158554"/>
                  <a:pt x="9674568" y="5197645"/>
                  <a:pt x="9677011" y="5242846"/>
                </a:cubicBezTo>
                <a:cubicBezTo>
                  <a:pt x="9679455" y="5292935"/>
                  <a:pt x="9706330" y="5334471"/>
                  <a:pt x="9750310" y="5349130"/>
                </a:cubicBezTo>
                <a:cubicBezTo>
                  <a:pt x="9791847" y="5363790"/>
                  <a:pt x="9811392" y="5332026"/>
                  <a:pt x="9830939" y="5306373"/>
                </a:cubicBezTo>
                <a:cubicBezTo>
                  <a:pt x="9855372" y="5275831"/>
                  <a:pt x="9878584" y="5280718"/>
                  <a:pt x="9903016" y="5302708"/>
                </a:cubicBezTo>
                <a:cubicBezTo>
                  <a:pt x="9923784" y="5321033"/>
                  <a:pt x="9936001" y="5344243"/>
                  <a:pt x="9934779" y="5373563"/>
                </a:cubicBezTo>
                <a:cubicBezTo>
                  <a:pt x="9933558" y="5417543"/>
                  <a:pt x="9934779" y="5462744"/>
                  <a:pt x="9934779" y="5506724"/>
                </a:cubicBezTo>
                <a:cubicBezTo>
                  <a:pt x="9934779" y="5614228"/>
                  <a:pt x="9934779" y="5614228"/>
                  <a:pt x="9828497" y="5614228"/>
                </a:cubicBezTo>
                <a:cubicBezTo>
                  <a:pt x="9780852" y="5614228"/>
                  <a:pt x="9733207" y="5613006"/>
                  <a:pt x="9685563" y="5614228"/>
                </a:cubicBezTo>
                <a:cubicBezTo>
                  <a:pt x="9659908" y="5615451"/>
                  <a:pt x="9639141" y="5627666"/>
                  <a:pt x="9629366" y="5652100"/>
                </a:cubicBezTo>
                <a:cubicBezTo>
                  <a:pt x="9618371" y="5677755"/>
                  <a:pt x="9645248" y="5682640"/>
                  <a:pt x="9657465" y="5693635"/>
                </a:cubicBezTo>
                <a:cubicBezTo>
                  <a:pt x="9697780" y="5731507"/>
                  <a:pt x="9703888" y="5762047"/>
                  <a:pt x="9677011" y="5806027"/>
                </a:cubicBezTo>
                <a:cubicBezTo>
                  <a:pt x="9642806" y="5862224"/>
                  <a:pt x="9584166" y="5884213"/>
                  <a:pt x="9507202" y="5868331"/>
                </a:cubicBezTo>
                <a:cubicBezTo>
                  <a:pt x="9455892" y="5857336"/>
                  <a:pt x="9424130" y="5823129"/>
                  <a:pt x="9409470" y="5775487"/>
                </a:cubicBezTo>
                <a:cubicBezTo>
                  <a:pt x="9397253" y="5733950"/>
                  <a:pt x="9424130" y="5707073"/>
                  <a:pt x="9454670" y="5685085"/>
                </a:cubicBezTo>
                <a:cubicBezTo>
                  <a:pt x="9483990" y="5664316"/>
                  <a:pt x="9472995" y="5647213"/>
                  <a:pt x="9453450" y="5628888"/>
                </a:cubicBezTo>
                <a:cubicBezTo>
                  <a:pt x="9437567" y="5615451"/>
                  <a:pt x="9419243" y="5614228"/>
                  <a:pt x="9399696" y="5614228"/>
                </a:cubicBezTo>
                <a:cubicBezTo>
                  <a:pt x="9334949" y="5614228"/>
                  <a:pt x="9268979" y="5613006"/>
                  <a:pt x="9204232" y="5615451"/>
                </a:cubicBezTo>
                <a:cubicBezTo>
                  <a:pt x="9173692" y="5616673"/>
                  <a:pt x="9162697" y="5610563"/>
                  <a:pt x="9163917" y="5577579"/>
                </a:cubicBezTo>
                <a:cubicBezTo>
                  <a:pt x="9166362" y="5507944"/>
                  <a:pt x="9163917" y="5438310"/>
                  <a:pt x="9165140" y="5368676"/>
                </a:cubicBezTo>
                <a:cubicBezTo>
                  <a:pt x="9165140" y="5340578"/>
                  <a:pt x="9151702" y="5322253"/>
                  <a:pt x="9129712" y="5311260"/>
                </a:cubicBezTo>
                <a:cubicBezTo>
                  <a:pt x="9104057" y="5297821"/>
                  <a:pt x="9099170" y="5325918"/>
                  <a:pt x="9088175" y="5338136"/>
                </a:cubicBezTo>
                <a:cubicBezTo>
                  <a:pt x="9046640" y="5382115"/>
                  <a:pt x="9007546" y="5385780"/>
                  <a:pt x="8958681" y="5347908"/>
                </a:cubicBezTo>
                <a:cubicBezTo>
                  <a:pt x="8933026" y="5329585"/>
                  <a:pt x="8920809" y="5302708"/>
                  <a:pt x="8906149" y="5277053"/>
                </a:cubicBezTo>
                <a:cubicBezTo>
                  <a:pt x="8906149" y="5245291"/>
                  <a:pt x="8906149" y="5213527"/>
                  <a:pt x="8907371" y="5180542"/>
                </a:cubicBezTo>
                <a:cubicBezTo>
                  <a:pt x="8968454" y="5071815"/>
                  <a:pt x="9017321" y="5063263"/>
                  <a:pt x="9104057" y="5142672"/>
                </a:cubicBezTo>
                <a:cubicBezTo>
                  <a:pt x="9116273" y="5153667"/>
                  <a:pt x="9124825" y="5154887"/>
                  <a:pt x="9137042" y="5146337"/>
                </a:cubicBezTo>
                <a:cubicBezTo>
                  <a:pt x="9157810" y="5130455"/>
                  <a:pt x="9166362" y="5112130"/>
                  <a:pt x="9166362" y="5085255"/>
                </a:cubicBezTo>
                <a:cubicBezTo>
                  <a:pt x="9165140" y="5021728"/>
                  <a:pt x="9170027" y="4958202"/>
                  <a:pt x="9165140" y="4894677"/>
                </a:cubicBezTo>
                <a:cubicBezTo>
                  <a:pt x="9161475" y="4849475"/>
                  <a:pt x="9178577" y="4842145"/>
                  <a:pt x="9217671" y="4844589"/>
                </a:cubicBezTo>
                <a:cubicBezTo>
                  <a:pt x="9279974" y="4848254"/>
                  <a:pt x="9341058" y="4844589"/>
                  <a:pt x="9403361" y="4845810"/>
                </a:cubicBezTo>
                <a:cubicBezTo>
                  <a:pt x="9435125" y="4845810"/>
                  <a:pt x="9460780" y="4834815"/>
                  <a:pt x="9471774" y="4805495"/>
                </a:cubicBezTo>
                <a:cubicBezTo>
                  <a:pt x="9481547" y="4778620"/>
                  <a:pt x="9452227" y="4774955"/>
                  <a:pt x="9438790" y="4761518"/>
                </a:cubicBezTo>
                <a:cubicBezTo>
                  <a:pt x="9403361" y="4726088"/>
                  <a:pt x="9397253" y="4693104"/>
                  <a:pt x="9424130" y="4651569"/>
                </a:cubicBezTo>
                <a:cubicBezTo>
                  <a:pt x="9447952" y="4614308"/>
                  <a:pt x="9489183" y="4591708"/>
                  <a:pt x="9532398" y="4586057"/>
                </a:cubicBezTo>
                <a:close/>
                <a:moveTo>
                  <a:pt x="4196177" y="4584627"/>
                </a:moveTo>
                <a:cubicBezTo>
                  <a:pt x="4210644" y="4584150"/>
                  <a:pt x="4225609" y="4584990"/>
                  <a:pt x="4240880" y="4586517"/>
                </a:cubicBezTo>
                <a:cubicBezTo>
                  <a:pt x="4286082" y="4591402"/>
                  <a:pt x="4337391" y="4632939"/>
                  <a:pt x="4348386" y="4675697"/>
                </a:cubicBezTo>
                <a:cubicBezTo>
                  <a:pt x="4360602" y="4719676"/>
                  <a:pt x="4336169" y="4750218"/>
                  <a:pt x="4303184" y="4772208"/>
                </a:cubicBezTo>
                <a:cubicBezTo>
                  <a:pt x="4272642" y="4792976"/>
                  <a:pt x="4284860" y="4808858"/>
                  <a:pt x="4305627" y="4827183"/>
                </a:cubicBezTo>
                <a:cubicBezTo>
                  <a:pt x="4320287" y="4840620"/>
                  <a:pt x="4338612" y="4843063"/>
                  <a:pt x="4358159" y="4843063"/>
                </a:cubicBezTo>
                <a:cubicBezTo>
                  <a:pt x="4426571" y="4841842"/>
                  <a:pt x="4494983" y="4843063"/>
                  <a:pt x="4563395" y="4841842"/>
                </a:cubicBezTo>
                <a:cubicBezTo>
                  <a:pt x="4586607" y="4841842"/>
                  <a:pt x="4592715" y="4847950"/>
                  <a:pt x="4592715" y="4871160"/>
                </a:cubicBezTo>
                <a:cubicBezTo>
                  <a:pt x="4591494" y="4944460"/>
                  <a:pt x="4592715" y="5016539"/>
                  <a:pt x="4592715" y="5089836"/>
                </a:cubicBezTo>
                <a:cubicBezTo>
                  <a:pt x="4592715" y="5130151"/>
                  <a:pt x="4570727" y="5154585"/>
                  <a:pt x="4536520" y="5169245"/>
                </a:cubicBezTo>
                <a:cubicBezTo>
                  <a:pt x="4501092" y="5185125"/>
                  <a:pt x="4493763" y="5150920"/>
                  <a:pt x="4477880" y="5135038"/>
                </a:cubicBezTo>
                <a:cubicBezTo>
                  <a:pt x="4441231" y="5097166"/>
                  <a:pt x="4416798" y="5094723"/>
                  <a:pt x="4376484" y="5127708"/>
                </a:cubicBezTo>
                <a:cubicBezTo>
                  <a:pt x="4332504" y="5164358"/>
                  <a:pt x="4330061" y="5212002"/>
                  <a:pt x="4338612" y="5262090"/>
                </a:cubicBezTo>
                <a:cubicBezTo>
                  <a:pt x="4345942" y="5306069"/>
                  <a:pt x="4376484" y="5331724"/>
                  <a:pt x="4414356" y="5345162"/>
                </a:cubicBezTo>
                <a:cubicBezTo>
                  <a:pt x="4448561" y="5357379"/>
                  <a:pt x="4469330" y="5328059"/>
                  <a:pt x="4486433" y="5303626"/>
                </a:cubicBezTo>
                <a:cubicBezTo>
                  <a:pt x="4512087" y="5268197"/>
                  <a:pt x="4537742" y="5274307"/>
                  <a:pt x="4565840" y="5299961"/>
                </a:cubicBezTo>
                <a:cubicBezTo>
                  <a:pt x="4584164" y="5317064"/>
                  <a:pt x="4593937" y="5337832"/>
                  <a:pt x="4592715" y="5363486"/>
                </a:cubicBezTo>
                <a:cubicBezTo>
                  <a:pt x="4591494" y="5398914"/>
                  <a:pt x="4592715" y="5433121"/>
                  <a:pt x="4592715" y="5468548"/>
                </a:cubicBezTo>
                <a:cubicBezTo>
                  <a:pt x="4591494" y="5506420"/>
                  <a:pt x="4591494" y="5544292"/>
                  <a:pt x="4593937" y="5580940"/>
                </a:cubicBezTo>
                <a:cubicBezTo>
                  <a:pt x="4593937" y="5595600"/>
                  <a:pt x="4595159" y="5609039"/>
                  <a:pt x="4573170" y="5609039"/>
                </a:cubicBezTo>
                <a:cubicBezTo>
                  <a:pt x="4493763" y="5607817"/>
                  <a:pt x="4414356" y="5609039"/>
                  <a:pt x="4334949" y="5606595"/>
                </a:cubicBezTo>
                <a:cubicBezTo>
                  <a:pt x="4300742" y="5605374"/>
                  <a:pt x="4277530" y="5582162"/>
                  <a:pt x="4265314" y="5550400"/>
                </a:cubicBezTo>
                <a:cubicBezTo>
                  <a:pt x="4253097" y="5518635"/>
                  <a:pt x="4282417" y="5510085"/>
                  <a:pt x="4298299" y="5495425"/>
                </a:cubicBezTo>
                <a:cubicBezTo>
                  <a:pt x="4341056" y="5457553"/>
                  <a:pt x="4342277" y="5431898"/>
                  <a:pt x="4303184" y="5387919"/>
                </a:cubicBezTo>
                <a:cubicBezTo>
                  <a:pt x="4268979" y="5350049"/>
                  <a:pt x="4226220" y="5348826"/>
                  <a:pt x="4181022" y="5353714"/>
                </a:cubicBezTo>
                <a:cubicBezTo>
                  <a:pt x="4133379" y="5358601"/>
                  <a:pt x="4106500" y="5387919"/>
                  <a:pt x="4090621" y="5428234"/>
                </a:cubicBezTo>
                <a:cubicBezTo>
                  <a:pt x="4075960" y="5466105"/>
                  <a:pt x="4106500" y="5485651"/>
                  <a:pt x="4130935" y="5503976"/>
                </a:cubicBezTo>
                <a:cubicBezTo>
                  <a:pt x="4163920" y="5529632"/>
                  <a:pt x="4159032" y="5552842"/>
                  <a:pt x="4135821" y="5579719"/>
                </a:cubicBezTo>
                <a:cubicBezTo>
                  <a:pt x="4116274" y="5604152"/>
                  <a:pt x="4090621" y="5610260"/>
                  <a:pt x="4060079" y="5610260"/>
                </a:cubicBezTo>
                <a:cubicBezTo>
                  <a:pt x="3994109" y="5609039"/>
                  <a:pt x="3929363" y="5607817"/>
                  <a:pt x="3864615" y="5610260"/>
                </a:cubicBezTo>
                <a:cubicBezTo>
                  <a:pt x="3834073" y="5611482"/>
                  <a:pt x="3823077" y="5605374"/>
                  <a:pt x="3824299" y="5572389"/>
                </a:cubicBezTo>
                <a:cubicBezTo>
                  <a:pt x="3827965" y="5505198"/>
                  <a:pt x="3825522" y="5436786"/>
                  <a:pt x="3825522" y="5368374"/>
                </a:cubicBezTo>
                <a:cubicBezTo>
                  <a:pt x="3825522" y="5337832"/>
                  <a:pt x="3809640" y="5315842"/>
                  <a:pt x="3783986" y="5304847"/>
                </a:cubicBezTo>
                <a:cubicBezTo>
                  <a:pt x="3760774" y="5295074"/>
                  <a:pt x="3754666" y="5323172"/>
                  <a:pt x="3742450" y="5335389"/>
                </a:cubicBezTo>
                <a:cubicBezTo>
                  <a:pt x="3702134" y="5375703"/>
                  <a:pt x="3665484" y="5379368"/>
                  <a:pt x="3620284" y="5346384"/>
                </a:cubicBezTo>
                <a:cubicBezTo>
                  <a:pt x="3568975" y="5308512"/>
                  <a:pt x="3561645" y="5257204"/>
                  <a:pt x="3566532" y="5198563"/>
                </a:cubicBezTo>
                <a:cubicBezTo>
                  <a:pt x="3571420" y="5141146"/>
                  <a:pt x="3605625" y="5105718"/>
                  <a:pt x="3655711" y="5086173"/>
                </a:cubicBezTo>
                <a:cubicBezTo>
                  <a:pt x="3702134" y="5067848"/>
                  <a:pt x="3730233" y="5098388"/>
                  <a:pt x="3754666" y="5131373"/>
                </a:cubicBezTo>
                <a:cubicBezTo>
                  <a:pt x="3772990" y="5155806"/>
                  <a:pt x="3787651" y="5148476"/>
                  <a:pt x="3804753" y="5131373"/>
                </a:cubicBezTo>
                <a:cubicBezTo>
                  <a:pt x="3819414" y="5115491"/>
                  <a:pt x="3824299" y="5097166"/>
                  <a:pt x="3824299" y="5075176"/>
                </a:cubicBezTo>
                <a:cubicBezTo>
                  <a:pt x="3823077" y="5009207"/>
                  <a:pt x="3825522" y="4944460"/>
                  <a:pt x="3823077" y="4879713"/>
                </a:cubicBezTo>
                <a:cubicBezTo>
                  <a:pt x="3821858" y="4850393"/>
                  <a:pt x="3827965" y="4839398"/>
                  <a:pt x="3860950" y="4840620"/>
                </a:cubicBezTo>
                <a:cubicBezTo>
                  <a:pt x="3928139" y="4843063"/>
                  <a:pt x="3994109" y="4840620"/>
                  <a:pt x="4061301" y="4841842"/>
                </a:cubicBezTo>
                <a:cubicBezTo>
                  <a:pt x="4091840" y="4841842"/>
                  <a:pt x="4115053" y="4829625"/>
                  <a:pt x="4127270" y="4803970"/>
                </a:cubicBezTo>
                <a:cubicBezTo>
                  <a:pt x="4139486" y="4777093"/>
                  <a:pt x="4107723" y="4772208"/>
                  <a:pt x="4095505" y="4758769"/>
                </a:cubicBezTo>
                <a:cubicBezTo>
                  <a:pt x="4057636" y="4720898"/>
                  <a:pt x="4052748" y="4686692"/>
                  <a:pt x="4084511" y="4641491"/>
                </a:cubicBezTo>
                <a:cubicBezTo>
                  <a:pt x="4113831" y="4599344"/>
                  <a:pt x="4152771" y="4586059"/>
                  <a:pt x="4196177" y="4584627"/>
                </a:cubicBezTo>
                <a:close/>
                <a:moveTo>
                  <a:pt x="1278440" y="4410628"/>
                </a:moveTo>
                <a:lnTo>
                  <a:pt x="1273111" y="4425209"/>
                </a:lnTo>
                <a:lnTo>
                  <a:pt x="1273692" y="4436674"/>
                </a:lnTo>
                <a:close/>
                <a:moveTo>
                  <a:pt x="1306358" y="4357068"/>
                </a:moveTo>
                <a:lnTo>
                  <a:pt x="1295099" y="4365043"/>
                </a:lnTo>
                <a:lnTo>
                  <a:pt x="1289828" y="4379468"/>
                </a:lnTo>
                <a:lnTo>
                  <a:pt x="1297124" y="4366248"/>
                </a:lnTo>
                <a:close/>
                <a:moveTo>
                  <a:pt x="1519932" y="4349005"/>
                </a:moveTo>
                <a:lnTo>
                  <a:pt x="1495450" y="4377566"/>
                </a:lnTo>
                <a:lnTo>
                  <a:pt x="1486799" y="4382846"/>
                </a:lnTo>
                <a:lnTo>
                  <a:pt x="1490244" y="4382158"/>
                </a:lnTo>
                <a:cubicBezTo>
                  <a:pt x="1501239" y="4376661"/>
                  <a:pt x="1510402" y="4369331"/>
                  <a:pt x="1516816" y="4359863"/>
                </a:cubicBezTo>
                <a:close/>
                <a:moveTo>
                  <a:pt x="1347670" y="4328529"/>
                </a:moveTo>
                <a:lnTo>
                  <a:pt x="1346408" y="4328699"/>
                </a:lnTo>
                <a:lnTo>
                  <a:pt x="1342989" y="4331121"/>
                </a:lnTo>
                <a:close/>
                <a:moveTo>
                  <a:pt x="5093426" y="4260688"/>
                </a:moveTo>
                <a:lnTo>
                  <a:pt x="5091503" y="4265813"/>
                </a:lnTo>
                <a:lnTo>
                  <a:pt x="5092696" y="4264129"/>
                </a:lnTo>
                <a:close/>
                <a:moveTo>
                  <a:pt x="8405189" y="4078167"/>
                </a:moveTo>
                <a:lnTo>
                  <a:pt x="8405081" y="4079197"/>
                </a:lnTo>
                <a:lnTo>
                  <a:pt x="8402437" y="4082788"/>
                </a:lnTo>
                <a:lnTo>
                  <a:pt x="8406492" y="4084607"/>
                </a:lnTo>
                <a:close/>
                <a:moveTo>
                  <a:pt x="5345036" y="4069375"/>
                </a:moveTo>
                <a:lnTo>
                  <a:pt x="5344928" y="4070405"/>
                </a:lnTo>
                <a:lnTo>
                  <a:pt x="5339709" y="4075500"/>
                </a:lnTo>
                <a:lnTo>
                  <a:pt x="5346931" y="4078738"/>
                </a:lnTo>
                <a:close/>
                <a:moveTo>
                  <a:pt x="2802818" y="3705036"/>
                </a:moveTo>
                <a:lnTo>
                  <a:pt x="2804716" y="3742497"/>
                </a:lnTo>
                <a:lnTo>
                  <a:pt x="2816652" y="3761787"/>
                </a:lnTo>
                <a:lnTo>
                  <a:pt x="2821467" y="3775616"/>
                </a:lnTo>
                <a:lnTo>
                  <a:pt x="2835241" y="3791835"/>
                </a:lnTo>
                <a:lnTo>
                  <a:pt x="2838160" y="3796554"/>
                </a:lnTo>
                <a:lnTo>
                  <a:pt x="2840823" y="3798408"/>
                </a:lnTo>
                <a:lnTo>
                  <a:pt x="2835241" y="3791835"/>
                </a:lnTo>
                <a:lnTo>
                  <a:pt x="2816652" y="3761787"/>
                </a:lnTo>
                <a:lnTo>
                  <a:pt x="2804001" y="3725453"/>
                </a:lnTo>
                <a:lnTo>
                  <a:pt x="2804531" y="3705036"/>
                </a:lnTo>
                <a:close/>
                <a:moveTo>
                  <a:pt x="8149510" y="3683899"/>
                </a:moveTo>
                <a:lnTo>
                  <a:pt x="8149050" y="3685100"/>
                </a:lnTo>
                <a:lnTo>
                  <a:pt x="8149178" y="3687489"/>
                </a:lnTo>
                <a:close/>
                <a:moveTo>
                  <a:pt x="10683501" y="3309744"/>
                </a:moveTo>
                <a:cubicBezTo>
                  <a:pt x="10704270" y="3309744"/>
                  <a:pt x="10706713" y="3319517"/>
                  <a:pt x="10706713" y="3335399"/>
                </a:cubicBezTo>
                <a:cubicBezTo>
                  <a:pt x="10704270" y="3374491"/>
                  <a:pt x="10704270" y="3412363"/>
                  <a:pt x="10704270" y="3451456"/>
                </a:cubicBezTo>
                <a:cubicBezTo>
                  <a:pt x="10704270" y="3488105"/>
                  <a:pt x="10703048" y="3524755"/>
                  <a:pt x="10704270" y="3561405"/>
                </a:cubicBezTo>
                <a:cubicBezTo>
                  <a:pt x="10705491" y="3589502"/>
                  <a:pt x="10692053" y="3609049"/>
                  <a:pt x="10671286" y="3626152"/>
                </a:cubicBezTo>
                <a:cubicBezTo>
                  <a:pt x="10645631" y="3648142"/>
                  <a:pt x="10622419" y="3651807"/>
                  <a:pt x="10599209" y="3621265"/>
                </a:cubicBezTo>
                <a:cubicBezTo>
                  <a:pt x="10579661" y="3595610"/>
                  <a:pt x="10558894" y="3562625"/>
                  <a:pt x="10518579" y="3579730"/>
                </a:cubicBezTo>
                <a:cubicBezTo>
                  <a:pt x="10477042" y="3598054"/>
                  <a:pt x="10448945" y="3628595"/>
                  <a:pt x="10446502" y="3677462"/>
                </a:cubicBezTo>
                <a:cubicBezTo>
                  <a:pt x="10444058" y="3721441"/>
                  <a:pt x="10447723" y="3762976"/>
                  <a:pt x="10485595" y="3793518"/>
                </a:cubicBezTo>
                <a:cubicBezTo>
                  <a:pt x="10527130" y="3828946"/>
                  <a:pt x="10554007" y="3826503"/>
                  <a:pt x="10590656" y="3787409"/>
                </a:cubicBezTo>
                <a:cubicBezTo>
                  <a:pt x="10606537" y="3770306"/>
                  <a:pt x="10615089" y="3737322"/>
                  <a:pt x="10649296" y="3754426"/>
                </a:cubicBezTo>
                <a:cubicBezTo>
                  <a:pt x="10681058" y="3770306"/>
                  <a:pt x="10704270" y="3792296"/>
                  <a:pt x="10704270" y="3830168"/>
                </a:cubicBezTo>
                <a:cubicBezTo>
                  <a:pt x="10704270" y="3904688"/>
                  <a:pt x="10703048" y="3979210"/>
                  <a:pt x="10705491" y="4053729"/>
                </a:cubicBezTo>
                <a:cubicBezTo>
                  <a:pt x="10705491" y="4078164"/>
                  <a:pt x="10695718" y="4081827"/>
                  <a:pt x="10674951" y="4081827"/>
                </a:cubicBezTo>
                <a:cubicBezTo>
                  <a:pt x="10601651" y="4080606"/>
                  <a:pt x="10529574" y="4080606"/>
                  <a:pt x="10456275" y="4081827"/>
                </a:cubicBezTo>
                <a:cubicBezTo>
                  <a:pt x="10428177" y="4081827"/>
                  <a:pt x="10407408" y="4069612"/>
                  <a:pt x="10391528" y="4048844"/>
                </a:cubicBezTo>
                <a:cubicBezTo>
                  <a:pt x="10370758" y="4023189"/>
                  <a:pt x="10365873" y="3999977"/>
                  <a:pt x="10397635" y="3977987"/>
                </a:cubicBezTo>
                <a:cubicBezTo>
                  <a:pt x="10424512" y="3958440"/>
                  <a:pt x="10455053" y="3937673"/>
                  <a:pt x="10437950" y="3897358"/>
                </a:cubicBezTo>
                <a:cubicBezTo>
                  <a:pt x="10422068" y="3857043"/>
                  <a:pt x="10391528" y="3830168"/>
                  <a:pt x="10346326" y="3825281"/>
                </a:cubicBezTo>
                <a:cubicBezTo>
                  <a:pt x="10301126" y="3821616"/>
                  <a:pt x="10257146" y="3824059"/>
                  <a:pt x="10225382" y="3863153"/>
                </a:cubicBezTo>
                <a:cubicBezTo>
                  <a:pt x="10189954" y="3904688"/>
                  <a:pt x="10192397" y="3931565"/>
                  <a:pt x="10232712" y="3968215"/>
                </a:cubicBezTo>
                <a:cubicBezTo>
                  <a:pt x="10251036" y="3984095"/>
                  <a:pt x="10280356" y="3996312"/>
                  <a:pt x="10265696" y="4028075"/>
                </a:cubicBezTo>
                <a:cubicBezTo>
                  <a:pt x="10251036" y="4058617"/>
                  <a:pt x="10226604" y="4081827"/>
                  <a:pt x="10188734" y="4081827"/>
                </a:cubicBezTo>
                <a:cubicBezTo>
                  <a:pt x="10114212" y="4081827"/>
                  <a:pt x="10039691" y="4080606"/>
                  <a:pt x="9965171" y="4081827"/>
                </a:cubicBezTo>
                <a:cubicBezTo>
                  <a:pt x="9940738" y="4081827"/>
                  <a:pt x="9935851" y="4073277"/>
                  <a:pt x="9937073" y="4051287"/>
                </a:cubicBezTo>
                <a:cubicBezTo>
                  <a:pt x="9938294" y="3980430"/>
                  <a:pt x="9938294" y="3908353"/>
                  <a:pt x="9937073" y="3837498"/>
                </a:cubicBezTo>
                <a:cubicBezTo>
                  <a:pt x="9937073" y="3808178"/>
                  <a:pt x="9949289" y="3786188"/>
                  <a:pt x="9971278" y="3767864"/>
                </a:cubicBezTo>
                <a:cubicBezTo>
                  <a:pt x="9996933" y="3747096"/>
                  <a:pt x="10020145" y="3742209"/>
                  <a:pt x="10043357" y="3773971"/>
                </a:cubicBezTo>
                <a:cubicBezTo>
                  <a:pt x="10062903" y="3800848"/>
                  <a:pt x="10083670" y="3832611"/>
                  <a:pt x="10123985" y="3814286"/>
                </a:cubicBezTo>
                <a:cubicBezTo>
                  <a:pt x="10165522" y="3795961"/>
                  <a:pt x="10193619" y="3766641"/>
                  <a:pt x="10194841" y="3717776"/>
                </a:cubicBezTo>
                <a:cubicBezTo>
                  <a:pt x="10196064" y="3673797"/>
                  <a:pt x="10196064" y="3632260"/>
                  <a:pt x="10158192" y="3600497"/>
                </a:cubicBezTo>
                <a:cubicBezTo>
                  <a:pt x="10116655" y="3566290"/>
                  <a:pt x="10089780" y="3566290"/>
                  <a:pt x="10053130" y="3607827"/>
                </a:cubicBezTo>
                <a:cubicBezTo>
                  <a:pt x="10037248" y="3626152"/>
                  <a:pt x="10025032" y="3655472"/>
                  <a:pt x="9992048" y="3639590"/>
                </a:cubicBezTo>
                <a:cubicBezTo>
                  <a:pt x="9962728" y="3626152"/>
                  <a:pt x="9938294" y="3601719"/>
                  <a:pt x="9938294" y="3567512"/>
                </a:cubicBezTo>
                <a:cubicBezTo>
                  <a:pt x="9937073" y="3489326"/>
                  <a:pt x="9938294" y="3412363"/>
                  <a:pt x="9937073" y="3334177"/>
                </a:cubicBezTo>
                <a:cubicBezTo>
                  <a:pt x="9937073" y="3314631"/>
                  <a:pt x="9945624" y="3310965"/>
                  <a:pt x="9962728" y="3310965"/>
                </a:cubicBezTo>
                <a:cubicBezTo>
                  <a:pt x="10037248" y="3312187"/>
                  <a:pt x="10111769" y="3310965"/>
                  <a:pt x="10186289" y="3310965"/>
                </a:cubicBezTo>
                <a:cubicBezTo>
                  <a:pt x="10213166" y="3310965"/>
                  <a:pt x="10233934" y="3323182"/>
                  <a:pt x="10252259" y="3343951"/>
                </a:cubicBezTo>
                <a:cubicBezTo>
                  <a:pt x="10274249" y="3369604"/>
                  <a:pt x="10277913" y="3392816"/>
                  <a:pt x="10246151" y="3416028"/>
                </a:cubicBezTo>
                <a:cubicBezTo>
                  <a:pt x="10219274" y="3435574"/>
                  <a:pt x="10187511" y="3457563"/>
                  <a:pt x="10204614" y="3496658"/>
                </a:cubicBezTo>
                <a:cubicBezTo>
                  <a:pt x="10221717" y="3535750"/>
                  <a:pt x="10249816" y="3563847"/>
                  <a:pt x="10297461" y="3567512"/>
                </a:cubicBezTo>
                <a:cubicBezTo>
                  <a:pt x="10347548" y="3571177"/>
                  <a:pt x="10392748" y="3567512"/>
                  <a:pt x="10424512" y="3523533"/>
                </a:cubicBezTo>
                <a:cubicBezTo>
                  <a:pt x="10450167" y="3488105"/>
                  <a:pt x="10450167" y="3458786"/>
                  <a:pt x="10415960" y="3428244"/>
                </a:cubicBezTo>
                <a:cubicBezTo>
                  <a:pt x="10398857" y="3413584"/>
                  <a:pt x="10365873" y="3405033"/>
                  <a:pt x="10378088" y="3370826"/>
                </a:cubicBezTo>
                <a:cubicBezTo>
                  <a:pt x="10390305" y="3334177"/>
                  <a:pt x="10417182" y="3312187"/>
                  <a:pt x="10455053" y="3310965"/>
                </a:cubicBezTo>
                <a:cubicBezTo>
                  <a:pt x="10530795" y="3308522"/>
                  <a:pt x="10607759" y="3310965"/>
                  <a:pt x="10683501" y="3309744"/>
                </a:cubicBezTo>
                <a:close/>
                <a:moveTo>
                  <a:pt x="1528371" y="2578910"/>
                </a:moveTo>
                <a:lnTo>
                  <a:pt x="1528475" y="2579485"/>
                </a:lnTo>
                <a:lnTo>
                  <a:pt x="1529617" y="2579375"/>
                </a:lnTo>
                <a:close/>
                <a:moveTo>
                  <a:pt x="2812076" y="2564002"/>
                </a:moveTo>
                <a:cubicBezTo>
                  <a:pt x="2802303" y="2564002"/>
                  <a:pt x="2792836" y="2564308"/>
                  <a:pt x="2783825" y="2566293"/>
                </a:cubicBezTo>
                <a:lnTo>
                  <a:pt x="2783057" y="2566666"/>
                </a:lnTo>
                <a:lnTo>
                  <a:pt x="2919737" y="2564675"/>
                </a:lnTo>
                <a:close/>
                <a:moveTo>
                  <a:pt x="1515843" y="2559766"/>
                </a:moveTo>
                <a:lnTo>
                  <a:pt x="1507711" y="2561671"/>
                </a:lnTo>
                <a:lnTo>
                  <a:pt x="1516592" y="2564403"/>
                </a:lnTo>
                <a:close/>
                <a:moveTo>
                  <a:pt x="2285951" y="2543345"/>
                </a:moveTo>
                <a:lnTo>
                  <a:pt x="2285983" y="2549193"/>
                </a:lnTo>
                <a:cubicBezTo>
                  <a:pt x="2285983" y="2561411"/>
                  <a:pt x="2284762" y="2569962"/>
                  <a:pt x="2280336" y="2575307"/>
                </a:cubicBezTo>
                <a:lnTo>
                  <a:pt x="2259246" y="2581129"/>
                </a:lnTo>
                <a:lnTo>
                  <a:pt x="2276094" y="2585379"/>
                </a:lnTo>
                <a:lnTo>
                  <a:pt x="2280981" y="2597079"/>
                </a:lnTo>
                <a:lnTo>
                  <a:pt x="2280974" y="2596003"/>
                </a:lnTo>
                <a:cubicBezTo>
                  <a:pt x="2279753" y="2567904"/>
                  <a:pt x="2288304" y="2561796"/>
                  <a:pt x="2315181" y="2561796"/>
                </a:cubicBezTo>
                <a:lnTo>
                  <a:pt x="2320420" y="2561796"/>
                </a:lnTo>
                <a:lnTo>
                  <a:pt x="2290279" y="2550564"/>
                </a:lnTo>
                <a:close/>
                <a:moveTo>
                  <a:pt x="2523274" y="2122990"/>
                </a:moveTo>
                <a:lnTo>
                  <a:pt x="2528787" y="2134154"/>
                </a:lnTo>
                <a:lnTo>
                  <a:pt x="2528348" y="2129858"/>
                </a:lnTo>
                <a:close/>
                <a:moveTo>
                  <a:pt x="2297035" y="2096379"/>
                </a:moveTo>
                <a:lnTo>
                  <a:pt x="2303089" y="2105734"/>
                </a:lnTo>
                <a:cubicBezTo>
                  <a:pt x="2311639" y="2113675"/>
                  <a:pt x="2319580" y="2119784"/>
                  <a:pt x="2327521" y="2120700"/>
                </a:cubicBezTo>
                <a:lnTo>
                  <a:pt x="2329943" y="2120106"/>
                </a:lnTo>
                <a:close/>
                <a:moveTo>
                  <a:pt x="2287189" y="2075575"/>
                </a:moveTo>
                <a:lnTo>
                  <a:pt x="2287972" y="2082370"/>
                </a:lnTo>
                <a:lnTo>
                  <a:pt x="2291324" y="2087551"/>
                </a:lnTo>
                <a:close/>
                <a:moveTo>
                  <a:pt x="2454381" y="2060735"/>
                </a:moveTo>
                <a:lnTo>
                  <a:pt x="2497360" y="2087910"/>
                </a:lnTo>
                <a:lnTo>
                  <a:pt x="2490783" y="2079007"/>
                </a:lnTo>
                <a:cubicBezTo>
                  <a:pt x="2480704" y="2071372"/>
                  <a:pt x="2471771" y="2065798"/>
                  <a:pt x="2463485" y="2062324"/>
                </a:cubicBezTo>
                <a:close/>
                <a:moveTo>
                  <a:pt x="8799994" y="1529905"/>
                </a:moveTo>
                <a:cubicBezTo>
                  <a:pt x="8843209" y="1535555"/>
                  <a:pt x="8884440" y="1558155"/>
                  <a:pt x="8908262" y="1595416"/>
                </a:cubicBezTo>
                <a:cubicBezTo>
                  <a:pt x="8935139" y="1636949"/>
                  <a:pt x="8929031" y="1669934"/>
                  <a:pt x="8893602" y="1705362"/>
                </a:cubicBezTo>
                <a:cubicBezTo>
                  <a:pt x="8880165" y="1718800"/>
                  <a:pt x="8850845" y="1722465"/>
                  <a:pt x="8860618" y="1749340"/>
                </a:cubicBezTo>
                <a:cubicBezTo>
                  <a:pt x="8871612" y="1778660"/>
                  <a:pt x="8897267" y="1789655"/>
                  <a:pt x="8929031" y="1789655"/>
                </a:cubicBezTo>
                <a:cubicBezTo>
                  <a:pt x="8991334" y="1788434"/>
                  <a:pt x="9052418" y="1792099"/>
                  <a:pt x="9114721" y="1788434"/>
                </a:cubicBezTo>
                <a:cubicBezTo>
                  <a:pt x="9153815" y="1785990"/>
                  <a:pt x="9170917" y="1793320"/>
                  <a:pt x="9167252" y="1838522"/>
                </a:cubicBezTo>
                <a:cubicBezTo>
                  <a:pt x="9162365" y="1902047"/>
                  <a:pt x="9167252" y="1965573"/>
                  <a:pt x="9166030" y="2029100"/>
                </a:cubicBezTo>
                <a:cubicBezTo>
                  <a:pt x="9166030" y="2055975"/>
                  <a:pt x="9174582" y="2074300"/>
                  <a:pt x="9195350" y="2090182"/>
                </a:cubicBezTo>
                <a:cubicBezTo>
                  <a:pt x="9207567" y="2098732"/>
                  <a:pt x="9216119" y="2097512"/>
                  <a:pt x="9228335" y="2086517"/>
                </a:cubicBezTo>
                <a:cubicBezTo>
                  <a:pt x="9315071" y="2007108"/>
                  <a:pt x="9363938" y="2015661"/>
                  <a:pt x="9425021" y="2124387"/>
                </a:cubicBezTo>
                <a:cubicBezTo>
                  <a:pt x="9426243" y="2157372"/>
                  <a:pt x="9426243" y="2189136"/>
                  <a:pt x="9426243" y="2220898"/>
                </a:cubicBezTo>
                <a:cubicBezTo>
                  <a:pt x="9411583" y="2246553"/>
                  <a:pt x="9399366" y="2273430"/>
                  <a:pt x="9373711" y="2291753"/>
                </a:cubicBezTo>
                <a:cubicBezTo>
                  <a:pt x="9324846" y="2329625"/>
                  <a:pt x="9285752" y="2325960"/>
                  <a:pt x="9244217" y="2281980"/>
                </a:cubicBezTo>
                <a:cubicBezTo>
                  <a:pt x="9233222" y="2269764"/>
                  <a:pt x="9228335" y="2241666"/>
                  <a:pt x="9202680" y="2255105"/>
                </a:cubicBezTo>
                <a:cubicBezTo>
                  <a:pt x="9180690" y="2266099"/>
                  <a:pt x="9167252" y="2284423"/>
                  <a:pt x="9167252" y="2312521"/>
                </a:cubicBezTo>
                <a:cubicBezTo>
                  <a:pt x="9168475" y="2382155"/>
                  <a:pt x="9166030" y="2451789"/>
                  <a:pt x="9168475" y="2521424"/>
                </a:cubicBezTo>
                <a:cubicBezTo>
                  <a:pt x="9169695" y="2554408"/>
                  <a:pt x="9158700" y="2560518"/>
                  <a:pt x="9128160" y="2559295"/>
                </a:cubicBezTo>
                <a:cubicBezTo>
                  <a:pt x="9063413" y="2556851"/>
                  <a:pt x="8997443" y="2558073"/>
                  <a:pt x="8932696" y="2558073"/>
                </a:cubicBezTo>
                <a:cubicBezTo>
                  <a:pt x="8913149" y="2558073"/>
                  <a:pt x="8894825" y="2559295"/>
                  <a:pt x="8878942" y="2572733"/>
                </a:cubicBezTo>
                <a:cubicBezTo>
                  <a:pt x="8859397" y="2591058"/>
                  <a:pt x="8848402" y="2608161"/>
                  <a:pt x="8877722" y="2628930"/>
                </a:cubicBezTo>
                <a:cubicBezTo>
                  <a:pt x="8908262" y="2650918"/>
                  <a:pt x="8935139" y="2677795"/>
                  <a:pt x="8922922" y="2719332"/>
                </a:cubicBezTo>
                <a:cubicBezTo>
                  <a:pt x="8908262" y="2766975"/>
                  <a:pt x="8876500" y="2801181"/>
                  <a:pt x="8825190" y="2812176"/>
                </a:cubicBezTo>
                <a:cubicBezTo>
                  <a:pt x="8748226" y="2828058"/>
                  <a:pt x="8689586" y="2806069"/>
                  <a:pt x="8655381" y="2749872"/>
                </a:cubicBezTo>
                <a:cubicBezTo>
                  <a:pt x="8628504" y="2705892"/>
                  <a:pt x="8634612" y="2675352"/>
                  <a:pt x="8674927" y="2637480"/>
                </a:cubicBezTo>
                <a:cubicBezTo>
                  <a:pt x="8687144" y="2626485"/>
                  <a:pt x="8714021" y="2621600"/>
                  <a:pt x="8703026" y="2595945"/>
                </a:cubicBezTo>
                <a:cubicBezTo>
                  <a:pt x="8693251" y="2571511"/>
                  <a:pt x="8672484" y="2559295"/>
                  <a:pt x="8646829" y="2558073"/>
                </a:cubicBezTo>
                <a:cubicBezTo>
                  <a:pt x="8599185" y="2556851"/>
                  <a:pt x="8551540" y="2558073"/>
                  <a:pt x="8503895" y="2558073"/>
                </a:cubicBezTo>
                <a:cubicBezTo>
                  <a:pt x="8397613" y="2558073"/>
                  <a:pt x="8397613" y="2558073"/>
                  <a:pt x="8397613" y="2450569"/>
                </a:cubicBezTo>
                <a:cubicBezTo>
                  <a:pt x="8397613" y="2406589"/>
                  <a:pt x="8398834" y="2361387"/>
                  <a:pt x="8397613" y="2317408"/>
                </a:cubicBezTo>
                <a:cubicBezTo>
                  <a:pt x="8396391" y="2288088"/>
                  <a:pt x="8408608" y="2264878"/>
                  <a:pt x="8429376" y="2246553"/>
                </a:cubicBezTo>
                <a:cubicBezTo>
                  <a:pt x="8453808" y="2224563"/>
                  <a:pt x="8477020" y="2219676"/>
                  <a:pt x="8501453" y="2250218"/>
                </a:cubicBezTo>
                <a:cubicBezTo>
                  <a:pt x="8521000" y="2275871"/>
                  <a:pt x="8540545" y="2307635"/>
                  <a:pt x="8582082" y="2292975"/>
                </a:cubicBezTo>
                <a:cubicBezTo>
                  <a:pt x="8626062" y="2278316"/>
                  <a:pt x="8652937" y="2236780"/>
                  <a:pt x="8655381" y="2186692"/>
                </a:cubicBezTo>
                <a:cubicBezTo>
                  <a:pt x="8657824" y="2141490"/>
                  <a:pt x="8650494" y="2102399"/>
                  <a:pt x="8611402" y="2073078"/>
                </a:cubicBezTo>
                <a:cubicBezTo>
                  <a:pt x="8571087" y="2042537"/>
                  <a:pt x="8549097" y="2044980"/>
                  <a:pt x="8513670" y="2082852"/>
                </a:cubicBezTo>
                <a:cubicBezTo>
                  <a:pt x="8497788" y="2099955"/>
                  <a:pt x="8491680" y="2131717"/>
                  <a:pt x="8456253" y="2118279"/>
                </a:cubicBezTo>
                <a:cubicBezTo>
                  <a:pt x="8420824" y="2103620"/>
                  <a:pt x="8398834" y="2077965"/>
                  <a:pt x="8397613" y="2040093"/>
                </a:cubicBezTo>
                <a:cubicBezTo>
                  <a:pt x="8396391" y="1965573"/>
                  <a:pt x="8397613" y="1891052"/>
                  <a:pt x="8396391" y="1816532"/>
                </a:cubicBezTo>
                <a:cubicBezTo>
                  <a:pt x="8396391" y="1793320"/>
                  <a:pt x="8406164" y="1790877"/>
                  <a:pt x="8424488" y="1790877"/>
                </a:cubicBezTo>
                <a:cubicBezTo>
                  <a:pt x="8492902" y="1792099"/>
                  <a:pt x="8561314" y="1790877"/>
                  <a:pt x="8629727" y="1790877"/>
                </a:cubicBezTo>
                <a:cubicBezTo>
                  <a:pt x="8649274" y="1790877"/>
                  <a:pt x="8667597" y="1789655"/>
                  <a:pt x="8683479" y="1776217"/>
                </a:cubicBezTo>
                <a:cubicBezTo>
                  <a:pt x="8705469" y="1756672"/>
                  <a:pt x="8715243" y="1740790"/>
                  <a:pt x="8684701" y="1716356"/>
                </a:cubicBezTo>
                <a:cubicBezTo>
                  <a:pt x="8621174" y="1665048"/>
                  <a:pt x="8622397" y="1621069"/>
                  <a:pt x="8679814" y="1566096"/>
                </a:cubicBezTo>
                <a:cubicBezTo>
                  <a:pt x="8711577" y="1535555"/>
                  <a:pt x="8756778" y="1524255"/>
                  <a:pt x="8799994" y="1529905"/>
                </a:cubicBezTo>
                <a:close/>
                <a:moveTo>
                  <a:pt x="773838" y="1287562"/>
                </a:moveTo>
                <a:lnTo>
                  <a:pt x="774832" y="1295133"/>
                </a:lnTo>
                <a:lnTo>
                  <a:pt x="778122" y="1299978"/>
                </a:lnTo>
                <a:close/>
                <a:moveTo>
                  <a:pt x="4602588" y="1024393"/>
                </a:moveTo>
                <a:cubicBezTo>
                  <a:pt x="4673445" y="1026837"/>
                  <a:pt x="4745522" y="1025616"/>
                  <a:pt x="4816377" y="1025616"/>
                </a:cubicBezTo>
                <a:cubicBezTo>
                  <a:pt x="4857914" y="1025616"/>
                  <a:pt x="4884791" y="1047605"/>
                  <a:pt x="4899450" y="1084255"/>
                </a:cubicBezTo>
                <a:cubicBezTo>
                  <a:pt x="4912888" y="1118460"/>
                  <a:pt x="4881126" y="1127012"/>
                  <a:pt x="4864021" y="1142893"/>
                </a:cubicBezTo>
                <a:cubicBezTo>
                  <a:pt x="4826151" y="1178322"/>
                  <a:pt x="4824929" y="1202755"/>
                  <a:pt x="4857914" y="1244292"/>
                </a:cubicBezTo>
                <a:cubicBezTo>
                  <a:pt x="4888454" y="1282162"/>
                  <a:pt x="4929991" y="1284605"/>
                  <a:pt x="4973970" y="1283384"/>
                </a:cubicBezTo>
                <a:cubicBezTo>
                  <a:pt x="5025280" y="1280940"/>
                  <a:pt x="5057042" y="1252842"/>
                  <a:pt x="5074145" y="1208862"/>
                </a:cubicBezTo>
                <a:cubicBezTo>
                  <a:pt x="5090027" y="1168548"/>
                  <a:pt x="5055822" y="1149003"/>
                  <a:pt x="5030165" y="1129455"/>
                </a:cubicBezTo>
                <a:cubicBezTo>
                  <a:pt x="5002068" y="1107466"/>
                  <a:pt x="5005733" y="1085475"/>
                  <a:pt x="5025280" y="1061043"/>
                </a:cubicBezTo>
                <a:cubicBezTo>
                  <a:pt x="5043605" y="1037830"/>
                  <a:pt x="5066815" y="1025616"/>
                  <a:pt x="5098579" y="1025616"/>
                </a:cubicBezTo>
                <a:cubicBezTo>
                  <a:pt x="5168213" y="1026837"/>
                  <a:pt x="5237846" y="1028058"/>
                  <a:pt x="5307480" y="1025616"/>
                </a:cubicBezTo>
                <a:cubicBezTo>
                  <a:pt x="5336800" y="1024393"/>
                  <a:pt x="5341687" y="1036611"/>
                  <a:pt x="5340465" y="1061043"/>
                </a:cubicBezTo>
                <a:cubicBezTo>
                  <a:pt x="5339245" y="1094028"/>
                  <a:pt x="5340465" y="1128233"/>
                  <a:pt x="5340465" y="1161218"/>
                </a:cubicBezTo>
                <a:cubicBezTo>
                  <a:pt x="5341687" y="1180765"/>
                  <a:pt x="5341687" y="1199090"/>
                  <a:pt x="5340465" y="1218637"/>
                </a:cubicBezTo>
                <a:cubicBezTo>
                  <a:pt x="5340465" y="1239404"/>
                  <a:pt x="5341687" y="1260172"/>
                  <a:pt x="5340465" y="1280940"/>
                </a:cubicBezTo>
                <a:cubicBezTo>
                  <a:pt x="5338022" y="1317590"/>
                  <a:pt x="5317253" y="1343244"/>
                  <a:pt x="5284270" y="1356684"/>
                </a:cubicBezTo>
                <a:cubicBezTo>
                  <a:pt x="5251285" y="1370121"/>
                  <a:pt x="5240290" y="1339579"/>
                  <a:pt x="5224408" y="1321254"/>
                </a:cubicBezTo>
                <a:cubicBezTo>
                  <a:pt x="5190203" y="1283384"/>
                  <a:pt x="5165769" y="1280940"/>
                  <a:pt x="5126677" y="1311482"/>
                </a:cubicBezTo>
                <a:cubicBezTo>
                  <a:pt x="5079032" y="1346909"/>
                  <a:pt x="5075367" y="1395776"/>
                  <a:pt x="5085140" y="1448306"/>
                </a:cubicBezTo>
                <a:cubicBezTo>
                  <a:pt x="5092470" y="1492286"/>
                  <a:pt x="5121789" y="1517940"/>
                  <a:pt x="5160882" y="1531380"/>
                </a:cubicBezTo>
                <a:cubicBezTo>
                  <a:pt x="5197531" y="1542374"/>
                  <a:pt x="5214636" y="1513055"/>
                  <a:pt x="5234181" y="1491065"/>
                </a:cubicBezTo>
                <a:cubicBezTo>
                  <a:pt x="5264723" y="1458081"/>
                  <a:pt x="5283048" y="1458081"/>
                  <a:pt x="5316032" y="1489843"/>
                </a:cubicBezTo>
                <a:cubicBezTo>
                  <a:pt x="5335578" y="1509390"/>
                  <a:pt x="5340465" y="1532600"/>
                  <a:pt x="5340465" y="1559477"/>
                </a:cubicBezTo>
                <a:cubicBezTo>
                  <a:pt x="5339245" y="1626664"/>
                  <a:pt x="5338022" y="1693856"/>
                  <a:pt x="5340465" y="1759825"/>
                </a:cubicBezTo>
                <a:cubicBezTo>
                  <a:pt x="5341687" y="1787923"/>
                  <a:pt x="5335578" y="1797696"/>
                  <a:pt x="5305038" y="1796475"/>
                </a:cubicBezTo>
                <a:cubicBezTo>
                  <a:pt x="5235403" y="1794031"/>
                  <a:pt x="5165769" y="1795253"/>
                  <a:pt x="5096135" y="1795253"/>
                </a:cubicBezTo>
                <a:cubicBezTo>
                  <a:pt x="5066815" y="1795253"/>
                  <a:pt x="5046047" y="1809913"/>
                  <a:pt x="5035052" y="1833123"/>
                </a:cubicBezTo>
                <a:cubicBezTo>
                  <a:pt x="5022837" y="1858778"/>
                  <a:pt x="5050934" y="1863665"/>
                  <a:pt x="5063150" y="1874660"/>
                </a:cubicBezTo>
                <a:cubicBezTo>
                  <a:pt x="5107129" y="1914975"/>
                  <a:pt x="5110794" y="1951624"/>
                  <a:pt x="5075367" y="1999269"/>
                </a:cubicBezTo>
                <a:cubicBezTo>
                  <a:pt x="5038717" y="2048134"/>
                  <a:pt x="4987408" y="2055464"/>
                  <a:pt x="4931213" y="2051799"/>
                </a:cubicBezTo>
                <a:cubicBezTo>
                  <a:pt x="4873794" y="2048134"/>
                  <a:pt x="4838367" y="2013929"/>
                  <a:pt x="4817599" y="1965062"/>
                </a:cubicBezTo>
                <a:cubicBezTo>
                  <a:pt x="4798052" y="1918639"/>
                  <a:pt x="4827372" y="1889320"/>
                  <a:pt x="4860356" y="1864887"/>
                </a:cubicBezTo>
                <a:cubicBezTo>
                  <a:pt x="4890898" y="1841675"/>
                  <a:pt x="4877459" y="1825793"/>
                  <a:pt x="4857914" y="1808690"/>
                </a:cubicBezTo>
                <a:cubicBezTo>
                  <a:pt x="4842031" y="1795253"/>
                  <a:pt x="4823707" y="1794031"/>
                  <a:pt x="4804160" y="1794031"/>
                </a:cubicBezTo>
                <a:cubicBezTo>
                  <a:pt x="4749187" y="1794031"/>
                  <a:pt x="4692990" y="1794031"/>
                  <a:pt x="4638016" y="1794031"/>
                </a:cubicBezTo>
                <a:cubicBezTo>
                  <a:pt x="4572046" y="1794031"/>
                  <a:pt x="4572046" y="1794031"/>
                  <a:pt x="4572046" y="1730506"/>
                </a:cubicBezTo>
                <a:cubicBezTo>
                  <a:pt x="4572046" y="1671866"/>
                  <a:pt x="4572046" y="1613230"/>
                  <a:pt x="4572046" y="1554590"/>
                </a:cubicBezTo>
                <a:cubicBezTo>
                  <a:pt x="4572046" y="1526493"/>
                  <a:pt x="4559831" y="1504503"/>
                  <a:pt x="4536619" y="1492286"/>
                </a:cubicBezTo>
                <a:cubicBezTo>
                  <a:pt x="4508521" y="1477625"/>
                  <a:pt x="4502414" y="1508168"/>
                  <a:pt x="4490197" y="1521605"/>
                </a:cubicBezTo>
                <a:cubicBezTo>
                  <a:pt x="4449882" y="1563142"/>
                  <a:pt x="4416897" y="1566807"/>
                  <a:pt x="4369253" y="1532600"/>
                </a:cubicBezTo>
                <a:cubicBezTo>
                  <a:pt x="4305728" y="1486178"/>
                  <a:pt x="4291068" y="1377451"/>
                  <a:pt x="4342377" y="1316369"/>
                </a:cubicBezTo>
                <a:cubicBezTo>
                  <a:pt x="4393687" y="1254065"/>
                  <a:pt x="4448660" y="1252842"/>
                  <a:pt x="4498747" y="1315146"/>
                </a:cubicBezTo>
                <a:cubicBezTo>
                  <a:pt x="4523181" y="1345689"/>
                  <a:pt x="4539063" y="1335914"/>
                  <a:pt x="4557388" y="1312704"/>
                </a:cubicBezTo>
                <a:cubicBezTo>
                  <a:pt x="4570826" y="1296822"/>
                  <a:pt x="4572046" y="1278497"/>
                  <a:pt x="4572046" y="1258949"/>
                </a:cubicBezTo>
                <a:cubicBezTo>
                  <a:pt x="4572046" y="1191759"/>
                  <a:pt x="4573269" y="1125790"/>
                  <a:pt x="4572046" y="1058601"/>
                </a:cubicBezTo>
                <a:cubicBezTo>
                  <a:pt x="4572046" y="1035388"/>
                  <a:pt x="4574491" y="1023172"/>
                  <a:pt x="4602588" y="1024393"/>
                </a:cubicBezTo>
                <a:close/>
                <a:moveTo>
                  <a:pt x="262052" y="1024068"/>
                </a:moveTo>
                <a:lnTo>
                  <a:pt x="254188" y="1025209"/>
                </a:lnTo>
                <a:lnTo>
                  <a:pt x="259296" y="1025149"/>
                </a:lnTo>
                <a:close/>
                <a:moveTo>
                  <a:pt x="335149" y="775280"/>
                </a:moveTo>
                <a:lnTo>
                  <a:pt x="330859" y="776185"/>
                </a:lnTo>
                <a:lnTo>
                  <a:pt x="324687" y="780807"/>
                </a:lnTo>
                <a:close/>
                <a:moveTo>
                  <a:pt x="404310" y="768809"/>
                </a:moveTo>
                <a:lnTo>
                  <a:pt x="446019" y="781470"/>
                </a:lnTo>
                <a:lnTo>
                  <a:pt x="438249" y="775689"/>
                </a:lnTo>
                <a:close/>
                <a:moveTo>
                  <a:pt x="384668" y="764828"/>
                </a:moveTo>
                <a:lnTo>
                  <a:pt x="352381" y="771643"/>
                </a:lnTo>
                <a:lnTo>
                  <a:pt x="400638" y="768065"/>
                </a:lnTo>
                <a:close/>
                <a:moveTo>
                  <a:pt x="386825" y="35"/>
                </a:moveTo>
                <a:cubicBezTo>
                  <a:pt x="430404" y="-766"/>
                  <a:pt x="470031" y="11832"/>
                  <a:pt x="502099" y="51230"/>
                </a:cubicBezTo>
                <a:cubicBezTo>
                  <a:pt x="539971" y="98874"/>
                  <a:pt x="537527" y="137968"/>
                  <a:pt x="493547" y="179504"/>
                </a:cubicBezTo>
                <a:cubicBezTo>
                  <a:pt x="481332" y="190498"/>
                  <a:pt x="453232" y="195386"/>
                  <a:pt x="464227" y="221040"/>
                </a:cubicBezTo>
                <a:cubicBezTo>
                  <a:pt x="475222" y="245473"/>
                  <a:pt x="497212" y="257690"/>
                  <a:pt x="525311" y="257690"/>
                </a:cubicBezTo>
                <a:cubicBezTo>
                  <a:pt x="593724" y="256468"/>
                  <a:pt x="662136" y="258911"/>
                  <a:pt x="730548" y="256468"/>
                </a:cubicBezTo>
                <a:cubicBezTo>
                  <a:pt x="764755" y="255246"/>
                  <a:pt x="773305" y="265020"/>
                  <a:pt x="772085" y="298005"/>
                </a:cubicBezTo>
                <a:cubicBezTo>
                  <a:pt x="769640" y="363973"/>
                  <a:pt x="770863" y="431164"/>
                  <a:pt x="772085" y="498356"/>
                </a:cubicBezTo>
                <a:cubicBezTo>
                  <a:pt x="772085" y="530118"/>
                  <a:pt x="761090" y="553329"/>
                  <a:pt x="737878" y="572876"/>
                </a:cubicBezTo>
                <a:cubicBezTo>
                  <a:pt x="712223" y="594866"/>
                  <a:pt x="689013" y="597308"/>
                  <a:pt x="665801" y="566768"/>
                </a:cubicBezTo>
                <a:cubicBezTo>
                  <a:pt x="647476" y="541113"/>
                  <a:pt x="626708" y="510571"/>
                  <a:pt x="588836" y="524009"/>
                </a:cubicBezTo>
                <a:cubicBezTo>
                  <a:pt x="549744" y="538669"/>
                  <a:pt x="517981" y="566768"/>
                  <a:pt x="514316" y="613191"/>
                </a:cubicBezTo>
                <a:cubicBezTo>
                  <a:pt x="510651" y="658391"/>
                  <a:pt x="509429" y="702370"/>
                  <a:pt x="547301" y="735355"/>
                </a:cubicBezTo>
                <a:cubicBezTo>
                  <a:pt x="590059" y="774449"/>
                  <a:pt x="616934" y="773227"/>
                  <a:pt x="656028" y="730470"/>
                </a:cubicBezTo>
                <a:cubicBezTo>
                  <a:pt x="670688" y="714588"/>
                  <a:pt x="679238" y="685268"/>
                  <a:pt x="709780" y="696263"/>
                </a:cubicBezTo>
                <a:cubicBezTo>
                  <a:pt x="743987" y="708480"/>
                  <a:pt x="768420" y="732912"/>
                  <a:pt x="769640" y="768340"/>
                </a:cubicBezTo>
                <a:cubicBezTo>
                  <a:pt x="772085" y="846526"/>
                  <a:pt x="769640" y="923491"/>
                  <a:pt x="770863" y="1001675"/>
                </a:cubicBezTo>
                <a:cubicBezTo>
                  <a:pt x="770863" y="1027330"/>
                  <a:pt x="756203" y="1024888"/>
                  <a:pt x="739100" y="1024888"/>
                </a:cubicBezTo>
                <a:lnTo>
                  <a:pt x="526165" y="1024888"/>
                </a:lnTo>
                <a:lnTo>
                  <a:pt x="528975" y="1025454"/>
                </a:lnTo>
                <a:cubicBezTo>
                  <a:pt x="587614" y="1025454"/>
                  <a:pt x="646253" y="1025454"/>
                  <a:pt x="704893" y="1025454"/>
                </a:cubicBezTo>
                <a:cubicBezTo>
                  <a:pt x="737877" y="1025454"/>
                  <a:pt x="754370" y="1025454"/>
                  <a:pt x="762616" y="1034006"/>
                </a:cubicBezTo>
                <a:lnTo>
                  <a:pt x="767914" y="1048920"/>
                </a:lnTo>
                <a:lnTo>
                  <a:pt x="769589" y="1036172"/>
                </a:lnTo>
                <a:cubicBezTo>
                  <a:pt x="773197" y="1025692"/>
                  <a:pt x="782130" y="1024318"/>
                  <a:pt x="795874" y="1024318"/>
                </a:cubicBezTo>
                <a:cubicBezTo>
                  <a:pt x="864287" y="1025540"/>
                  <a:pt x="932700" y="1024318"/>
                  <a:pt x="1001112" y="1024318"/>
                </a:cubicBezTo>
                <a:cubicBezTo>
                  <a:pt x="1020659" y="1024318"/>
                  <a:pt x="1038982" y="1023096"/>
                  <a:pt x="1054864" y="1009658"/>
                </a:cubicBezTo>
                <a:cubicBezTo>
                  <a:pt x="1076854" y="990113"/>
                  <a:pt x="1086628" y="974231"/>
                  <a:pt x="1056086" y="949797"/>
                </a:cubicBezTo>
                <a:cubicBezTo>
                  <a:pt x="992559" y="898489"/>
                  <a:pt x="993782" y="854509"/>
                  <a:pt x="1051199" y="799535"/>
                </a:cubicBezTo>
                <a:cubicBezTo>
                  <a:pt x="1114726" y="738453"/>
                  <a:pt x="1232003" y="754333"/>
                  <a:pt x="1279647" y="828855"/>
                </a:cubicBezTo>
                <a:cubicBezTo>
                  <a:pt x="1306524" y="870390"/>
                  <a:pt x="1300417" y="903374"/>
                  <a:pt x="1264987" y="938803"/>
                </a:cubicBezTo>
                <a:cubicBezTo>
                  <a:pt x="1251550" y="952241"/>
                  <a:pt x="1222230" y="955906"/>
                  <a:pt x="1232003" y="982781"/>
                </a:cubicBezTo>
                <a:cubicBezTo>
                  <a:pt x="1242998" y="1012101"/>
                  <a:pt x="1268652" y="1023096"/>
                  <a:pt x="1300417" y="1023096"/>
                </a:cubicBezTo>
                <a:cubicBezTo>
                  <a:pt x="1362719" y="1021875"/>
                  <a:pt x="1423803" y="1025540"/>
                  <a:pt x="1486106" y="1021875"/>
                </a:cubicBezTo>
                <a:cubicBezTo>
                  <a:pt x="1495879" y="1021264"/>
                  <a:pt x="1504278" y="1021264"/>
                  <a:pt x="1511322" y="1022314"/>
                </a:cubicBezTo>
                <a:lnTo>
                  <a:pt x="1516440" y="1024332"/>
                </a:lnTo>
                <a:lnTo>
                  <a:pt x="1515586" y="1006885"/>
                </a:lnTo>
                <a:cubicBezTo>
                  <a:pt x="1520474" y="970237"/>
                  <a:pt x="1518029" y="934807"/>
                  <a:pt x="1518029" y="900602"/>
                </a:cubicBezTo>
                <a:cubicBezTo>
                  <a:pt x="1518029" y="863953"/>
                  <a:pt x="1519251" y="827303"/>
                  <a:pt x="1518029" y="790654"/>
                </a:cubicBezTo>
                <a:cubicBezTo>
                  <a:pt x="1516809" y="756447"/>
                  <a:pt x="1537576" y="734457"/>
                  <a:pt x="1563231" y="717354"/>
                </a:cubicBezTo>
                <a:cubicBezTo>
                  <a:pt x="1580334" y="706359"/>
                  <a:pt x="1596215" y="706359"/>
                  <a:pt x="1613318" y="722242"/>
                </a:cubicBezTo>
                <a:cubicBezTo>
                  <a:pt x="1679287" y="786989"/>
                  <a:pt x="1698835" y="789431"/>
                  <a:pt x="1742814" y="746674"/>
                </a:cubicBezTo>
                <a:cubicBezTo>
                  <a:pt x="1788014" y="701474"/>
                  <a:pt x="1789237" y="615958"/>
                  <a:pt x="1746479" y="568313"/>
                </a:cubicBezTo>
                <a:cubicBezTo>
                  <a:pt x="1703720" y="521890"/>
                  <a:pt x="1669515" y="521890"/>
                  <a:pt x="1627978" y="570756"/>
                </a:cubicBezTo>
                <a:cubicBezTo>
                  <a:pt x="1614540" y="586638"/>
                  <a:pt x="1603546" y="611070"/>
                  <a:pt x="1575448" y="600076"/>
                </a:cubicBezTo>
                <a:cubicBezTo>
                  <a:pt x="1546128" y="589080"/>
                  <a:pt x="1521696" y="567090"/>
                  <a:pt x="1520474" y="535327"/>
                </a:cubicBezTo>
                <a:cubicBezTo>
                  <a:pt x="1518029" y="454699"/>
                  <a:pt x="1519251" y="374069"/>
                  <a:pt x="1519251" y="292219"/>
                </a:cubicBezTo>
                <a:cubicBezTo>
                  <a:pt x="1519251" y="271452"/>
                  <a:pt x="1530246" y="270229"/>
                  <a:pt x="1546128" y="270229"/>
                </a:cubicBezTo>
                <a:cubicBezTo>
                  <a:pt x="1620648" y="270229"/>
                  <a:pt x="1695170" y="270229"/>
                  <a:pt x="1769690" y="270229"/>
                </a:cubicBezTo>
                <a:cubicBezTo>
                  <a:pt x="1799009" y="270229"/>
                  <a:pt x="1819779" y="286112"/>
                  <a:pt x="1836881" y="309322"/>
                </a:cubicBezTo>
                <a:cubicBezTo>
                  <a:pt x="1855206" y="333756"/>
                  <a:pt x="1855206" y="353302"/>
                  <a:pt x="1829551" y="374069"/>
                </a:cubicBezTo>
                <a:cubicBezTo>
                  <a:pt x="1803896" y="393616"/>
                  <a:pt x="1770912" y="413163"/>
                  <a:pt x="1785572" y="453478"/>
                </a:cubicBezTo>
                <a:cubicBezTo>
                  <a:pt x="1802674" y="498678"/>
                  <a:pt x="1834436" y="525555"/>
                  <a:pt x="1884526" y="527998"/>
                </a:cubicBezTo>
                <a:cubicBezTo>
                  <a:pt x="1930948" y="530442"/>
                  <a:pt x="1972484" y="525555"/>
                  <a:pt x="2004247" y="485240"/>
                </a:cubicBezTo>
                <a:cubicBezTo>
                  <a:pt x="2034787" y="444926"/>
                  <a:pt x="2033567" y="421715"/>
                  <a:pt x="1995696" y="387509"/>
                </a:cubicBezTo>
                <a:cubicBezTo>
                  <a:pt x="1976148" y="370406"/>
                  <a:pt x="1944385" y="358189"/>
                  <a:pt x="1961490" y="323982"/>
                </a:cubicBezTo>
                <a:cubicBezTo>
                  <a:pt x="1976148" y="292219"/>
                  <a:pt x="2001803" y="270229"/>
                  <a:pt x="2038453" y="270229"/>
                </a:cubicBezTo>
                <a:cubicBezTo>
                  <a:pt x="2112975" y="270229"/>
                  <a:pt x="2187496" y="270229"/>
                  <a:pt x="2262015" y="270229"/>
                </a:cubicBezTo>
                <a:cubicBezTo>
                  <a:pt x="2282784" y="270229"/>
                  <a:pt x="2290113" y="275117"/>
                  <a:pt x="2290113" y="297106"/>
                </a:cubicBezTo>
                <a:cubicBezTo>
                  <a:pt x="2288891" y="371626"/>
                  <a:pt x="2290113" y="446148"/>
                  <a:pt x="2288891" y="520668"/>
                </a:cubicBezTo>
                <a:cubicBezTo>
                  <a:pt x="2288891" y="547545"/>
                  <a:pt x="2275454" y="568313"/>
                  <a:pt x="2254687" y="586638"/>
                </a:cubicBezTo>
                <a:cubicBezTo>
                  <a:pt x="2227810" y="608627"/>
                  <a:pt x="2205820" y="611070"/>
                  <a:pt x="2182607" y="579308"/>
                </a:cubicBezTo>
                <a:cubicBezTo>
                  <a:pt x="2164284" y="553652"/>
                  <a:pt x="2143517" y="523112"/>
                  <a:pt x="2105645" y="537772"/>
                </a:cubicBezTo>
                <a:cubicBezTo>
                  <a:pt x="2065329" y="552430"/>
                  <a:pt x="2036010" y="580530"/>
                  <a:pt x="2031123" y="628175"/>
                </a:cubicBezTo>
                <a:cubicBezTo>
                  <a:pt x="2025016" y="677040"/>
                  <a:pt x="2028681" y="723462"/>
                  <a:pt x="2071438" y="756447"/>
                </a:cubicBezTo>
                <a:cubicBezTo>
                  <a:pt x="2111751" y="788211"/>
                  <a:pt x="2133742" y="785766"/>
                  <a:pt x="2169170" y="750339"/>
                </a:cubicBezTo>
                <a:cubicBezTo>
                  <a:pt x="2185051" y="734457"/>
                  <a:pt x="2193604" y="701474"/>
                  <a:pt x="2226589" y="712467"/>
                </a:cubicBezTo>
                <a:cubicBezTo>
                  <a:pt x="2262015" y="724685"/>
                  <a:pt x="2285229" y="751561"/>
                  <a:pt x="2286449" y="789431"/>
                </a:cubicBezTo>
                <a:cubicBezTo>
                  <a:pt x="2288891" y="865173"/>
                  <a:pt x="2286449" y="942138"/>
                  <a:pt x="2287670" y="1017880"/>
                </a:cubicBezTo>
                <a:cubicBezTo>
                  <a:pt x="2287670" y="1043535"/>
                  <a:pt x="2271789" y="1039869"/>
                  <a:pt x="2255907" y="1039869"/>
                </a:cubicBezTo>
                <a:cubicBezTo>
                  <a:pt x="2187496" y="1039869"/>
                  <a:pt x="2119083" y="1039869"/>
                  <a:pt x="2050669" y="1039869"/>
                </a:cubicBezTo>
                <a:cubicBezTo>
                  <a:pt x="2032345" y="1039869"/>
                  <a:pt x="2016465" y="1041091"/>
                  <a:pt x="2001803" y="1053309"/>
                </a:cubicBezTo>
                <a:cubicBezTo>
                  <a:pt x="1977371" y="1072854"/>
                  <a:pt x="1966376" y="1088736"/>
                  <a:pt x="1999361" y="1115613"/>
                </a:cubicBezTo>
                <a:cubicBezTo>
                  <a:pt x="2058000" y="1162036"/>
                  <a:pt x="2058000" y="1210901"/>
                  <a:pt x="2004247" y="1263433"/>
                </a:cubicBezTo>
                <a:cubicBezTo>
                  <a:pt x="1941943" y="1324515"/>
                  <a:pt x="1828329" y="1313520"/>
                  <a:pt x="1777019" y="1241443"/>
                </a:cubicBezTo>
                <a:cubicBezTo>
                  <a:pt x="1745257" y="1196241"/>
                  <a:pt x="1748922" y="1163256"/>
                  <a:pt x="1789237" y="1124164"/>
                </a:cubicBezTo>
                <a:cubicBezTo>
                  <a:pt x="1802674" y="1110726"/>
                  <a:pt x="1833216" y="1104619"/>
                  <a:pt x="1819779" y="1077741"/>
                </a:cubicBezTo>
                <a:cubicBezTo>
                  <a:pt x="1807561" y="1052086"/>
                  <a:pt x="1784349" y="1039869"/>
                  <a:pt x="1753809" y="1041091"/>
                </a:cubicBezTo>
                <a:cubicBezTo>
                  <a:pt x="1686617" y="1042315"/>
                  <a:pt x="1620648" y="1039869"/>
                  <a:pt x="1553458" y="1042315"/>
                </a:cubicBezTo>
                <a:lnTo>
                  <a:pt x="1534111" y="1038911"/>
                </a:lnTo>
                <a:lnTo>
                  <a:pt x="1537473" y="1044723"/>
                </a:lnTo>
                <a:cubicBezTo>
                  <a:pt x="1539172" y="1051729"/>
                  <a:pt x="1539554" y="1060662"/>
                  <a:pt x="1538638" y="1071963"/>
                </a:cubicBezTo>
                <a:cubicBezTo>
                  <a:pt x="1533750" y="1135487"/>
                  <a:pt x="1538638" y="1199014"/>
                  <a:pt x="1537416" y="1262541"/>
                </a:cubicBezTo>
                <a:cubicBezTo>
                  <a:pt x="1537416" y="1289416"/>
                  <a:pt x="1545968" y="1307741"/>
                  <a:pt x="1566735" y="1323623"/>
                </a:cubicBezTo>
                <a:cubicBezTo>
                  <a:pt x="1578952" y="1332173"/>
                  <a:pt x="1587504" y="1330953"/>
                  <a:pt x="1599720" y="1319958"/>
                </a:cubicBezTo>
                <a:cubicBezTo>
                  <a:pt x="1686457" y="1240549"/>
                  <a:pt x="1735323" y="1249101"/>
                  <a:pt x="1796406" y="1357828"/>
                </a:cubicBezTo>
                <a:cubicBezTo>
                  <a:pt x="1797628" y="1390813"/>
                  <a:pt x="1797628" y="1422577"/>
                  <a:pt x="1797628" y="1454339"/>
                </a:cubicBezTo>
                <a:cubicBezTo>
                  <a:pt x="1782968" y="1479994"/>
                  <a:pt x="1770751" y="1506871"/>
                  <a:pt x="1745096" y="1525194"/>
                </a:cubicBezTo>
                <a:cubicBezTo>
                  <a:pt x="1696231" y="1563066"/>
                  <a:pt x="1657137" y="1559401"/>
                  <a:pt x="1615602" y="1515421"/>
                </a:cubicBezTo>
                <a:cubicBezTo>
                  <a:pt x="1604607" y="1503204"/>
                  <a:pt x="1599720" y="1475107"/>
                  <a:pt x="1574065" y="1488546"/>
                </a:cubicBezTo>
                <a:cubicBezTo>
                  <a:pt x="1552075" y="1499539"/>
                  <a:pt x="1538638" y="1517864"/>
                  <a:pt x="1538638" y="1545962"/>
                </a:cubicBezTo>
                <a:cubicBezTo>
                  <a:pt x="1539860" y="1615596"/>
                  <a:pt x="1537416" y="1685230"/>
                  <a:pt x="1539860" y="1754865"/>
                </a:cubicBezTo>
                <a:cubicBezTo>
                  <a:pt x="1540470" y="1771357"/>
                  <a:pt x="1538026" y="1781131"/>
                  <a:pt x="1531613" y="1786628"/>
                </a:cubicBezTo>
                <a:lnTo>
                  <a:pt x="1500214" y="1792609"/>
                </a:lnTo>
                <a:lnTo>
                  <a:pt x="1500214" y="1796661"/>
                </a:lnTo>
                <a:lnTo>
                  <a:pt x="1511605" y="1796633"/>
                </a:lnTo>
                <a:cubicBezTo>
                  <a:pt x="1523821" y="1796633"/>
                  <a:pt x="1528403" y="1800908"/>
                  <a:pt x="1529930" y="1806711"/>
                </a:cubicBezTo>
                <a:lnTo>
                  <a:pt x="1529930" y="1816777"/>
                </a:lnTo>
                <a:lnTo>
                  <a:pt x="1546884" y="1812538"/>
                </a:lnTo>
                <a:cubicBezTo>
                  <a:pt x="1616519" y="1813761"/>
                  <a:pt x="1686153" y="1813761"/>
                  <a:pt x="1755787" y="1812538"/>
                </a:cubicBezTo>
                <a:cubicBezTo>
                  <a:pt x="1785107" y="1812538"/>
                  <a:pt x="1808319" y="1822311"/>
                  <a:pt x="1826644" y="1844301"/>
                </a:cubicBezTo>
                <a:cubicBezTo>
                  <a:pt x="1849854" y="1869956"/>
                  <a:pt x="1855963" y="1894388"/>
                  <a:pt x="1821757" y="1918822"/>
                </a:cubicBezTo>
                <a:cubicBezTo>
                  <a:pt x="1794881" y="1938368"/>
                  <a:pt x="1764339" y="1961580"/>
                  <a:pt x="1782664" y="2000672"/>
                </a:cubicBezTo>
                <a:cubicBezTo>
                  <a:pt x="1799767" y="2039764"/>
                  <a:pt x="1829087" y="2067864"/>
                  <a:pt x="1876731" y="2070306"/>
                </a:cubicBezTo>
                <a:cubicBezTo>
                  <a:pt x="1921931" y="2072749"/>
                  <a:pt x="1964691" y="2071529"/>
                  <a:pt x="1997675" y="2032437"/>
                </a:cubicBezTo>
                <a:cubicBezTo>
                  <a:pt x="2030660" y="1992122"/>
                  <a:pt x="2029437" y="1966467"/>
                  <a:pt x="1991566" y="1929817"/>
                </a:cubicBezTo>
                <a:cubicBezTo>
                  <a:pt x="1974463" y="1913935"/>
                  <a:pt x="1942700" y="1904162"/>
                  <a:pt x="1956138" y="1871178"/>
                </a:cubicBezTo>
                <a:cubicBezTo>
                  <a:pt x="1970799" y="1836971"/>
                  <a:pt x="1997675" y="1813761"/>
                  <a:pt x="2035545" y="1813761"/>
                </a:cubicBezTo>
                <a:cubicBezTo>
                  <a:pt x="2110067" y="1812538"/>
                  <a:pt x="2184586" y="1813761"/>
                  <a:pt x="2259110" y="1812538"/>
                </a:cubicBezTo>
                <a:lnTo>
                  <a:pt x="2276197" y="1819239"/>
                </a:lnTo>
                <a:lnTo>
                  <a:pt x="2277585" y="1808660"/>
                </a:lnTo>
                <a:cubicBezTo>
                  <a:pt x="2281194" y="1798180"/>
                  <a:pt x="2290126" y="1796806"/>
                  <a:pt x="2303869" y="1796806"/>
                </a:cubicBezTo>
                <a:cubicBezTo>
                  <a:pt x="2372284" y="1798029"/>
                  <a:pt x="2440695" y="1796806"/>
                  <a:pt x="2509106" y="1796806"/>
                </a:cubicBezTo>
                <a:cubicBezTo>
                  <a:pt x="2528654" y="1796806"/>
                  <a:pt x="2546978" y="1795584"/>
                  <a:pt x="2562860" y="1782146"/>
                </a:cubicBezTo>
                <a:cubicBezTo>
                  <a:pt x="2584848" y="1762601"/>
                  <a:pt x="2594623" y="1746719"/>
                  <a:pt x="2564080" y="1722285"/>
                </a:cubicBezTo>
                <a:cubicBezTo>
                  <a:pt x="2500555" y="1670977"/>
                  <a:pt x="2501777" y="1626997"/>
                  <a:pt x="2559195" y="1572026"/>
                </a:cubicBezTo>
                <a:cubicBezTo>
                  <a:pt x="2590957" y="1541485"/>
                  <a:pt x="2636157" y="1530185"/>
                  <a:pt x="2679374" y="1535835"/>
                </a:cubicBezTo>
                <a:cubicBezTo>
                  <a:pt x="2722590" y="1541485"/>
                  <a:pt x="2763820" y="1564086"/>
                  <a:pt x="2787642" y="1601346"/>
                </a:cubicBezTo>
                <a:cubicBezTo>
                  <a:pt x="2814519" y="1642878"/>
                  <a:pt x="2808414" y="1675862"/>
                  <a:pt x="2772983" y="1711292"/>
                </a:cubicBezTo>
                <a:cubicBezTo>
                  <a:pt x="2759546" y="1724729"/>
                  <a:pt x="2730225" y="1728394"/>
                  <a:pt x="2739998" y="1755269"/>
                </a:cubicBezTo>
                <a:cubicBezTo>
                  <a:pt x="2750992" y="1784589"/>
                  <a:pt x="2776648" y="1795584"/>
                  <a:pt x="2808414" y="1795584"/>
                </a:cubicBezTo>
                <a:cubicBezTo>
                  <a:pt x="2870714" y="1794363"/>
                  <a:pt x="2931798" y="1798029"/>
                  <a:pt x="2994102" y="1794363"/>
                </a:cubicBezTo>
                <a:cubicBezTo>
                  <a:pt x="3033195" y="1791919"/>
                  <a:pt x="3050297" y="1799249"/>
                  <a:pt x="3046633" y="1844451"/>
                </a:cubicBezTo>
                <a:cubicBezTo>
                  <a:pt x="3041746" y="1907976"/>
                  <a:pt x="3046633" y="1971502"/>
                  <a:pt x="3045411" y="2035029"/>
                </a:cubicBezTo>
                <a:cubicBezTo>
                  <a:pt x="3045411" y="2061904"/>
                  <a:pt x="3053962" y="2080229"/>
                  <a:pt x="3074730" y="2096111"/>
                </a:cubicBezTo>
                <a:cubicBezTo>
                  <a:pt x="3086947" y="2104661"/>
                  <a:pt x="3095500" y="2103441"/>
                  <a:pt x="3107716" y="2092446"/>
                </a:cubicBezTo>
                <a:cubicBezTo>
                  <a:pt x="3194453" y="2013037"/>
                  <a:pt x="3243318" y="2021590"/>
                  <a:pt x="3304400" y="2130316"/>
                </a:cubicBezTo>
                <a:cubicBezTo>
                  <a:pt x="3305623" y="2163301"/>
                  <a:pt x="3305623" y="2195065"/>
                  <a:pt x="3305623" y="2226827"/>
                </a:cubicBezTo>
                <a:cubicBezTo>
                  <a:pt x="3290963" y="2252482"/>
                  <a:pt x="3278746" y="2279359"/>
                  <a:pt x="3253093" y="2297682"/>
                </a:cubicBezTo>
                <a:cubicBezTo>
                  <a:pt x="3204225" y="2335554"/>
                  <a:pt x="3165133" y="2331889"/>
                  <a:pt x="3123597" y="2287909"/>
                </a:cubicBezTo>
                <a:cubicBezTo>
                  <a:pt x="3112602" y="2275692"/>
                  <a:pt x="3107716" y="2247595"/>
                  <a:pt x="3082061" y="2261034"/>
                </a:cubicBezTo>
                <a:cubicBezTo>
                  <a:pt x="3060070" y="2272027"/>
                  <a:pt x="3046633" y="2290352"/>
                  <a:pt x="3046633" y="2318450"/>
                </a:cubicBezTo>
                <a:cubicBezTo>
                  <a:pt x="3047855" y="2388084"/>
                  <a:pt x="3045411" y="2457718"/>
                  <a:pt x="3047855" y="2527353"/>
                </a:cubicBezTo>
                <a:cubicBezTo>
                  <a:pt x="3048464" y="2543845"/>
                  <a:pt x="3046021" y="2553618"/>
                  <a:pt x="3039609" y="2559116"/>
                </a:cubicBezTo>
                <a:lnTo>
                  <a:pt x="3017929" y="2563245"/>
                </a:lnTo>
                <a:lnTo>
                  <a:pt x="3033510" y="2563018"/>
                </a:lnTo>
                <a:cubicBezTo>
                  <a:pt x="3043895" y="2563018"/>
                  <a:pt x="3048171" y="2566378"/>
                  <a:pt x="3049849" y="2571264"/>
                </a:cubicBezTo>
                <a:lnTo>
                  <a:pt x="3050506" y="2586194"/>
                </a:lnTo>
                <a:lnTo>
                  <a:pt x="3055677" y="2562057"/>
                </a:lnTo>
                <a:cubicBezTo>
                  <a:pt x="3061173" y="2555949"/>
                  <a:pt x="3070642" y="2553505"/>
                  <a:pt x="3085913" y="2554116"/>
                </a:cubicBezTo>
                <a:cubicBezTo>
                  <a:pt x="3154324" y="2556560"/>
                  <a:pt x="3222737" y="2554116"/>
                  <a:pt x="3291150" y="2555338"/>
                </a:cubicBezTo>
                <a:cubicBezTo>
                  <a:pt x="3310695" y="2555338"/>
                  <a:pt x="3329021" y="2552895"/>
                  <a:pt x="3343680" y="2538235"/>
                </a:cubicBezTo>
                <a:cubicBezTo>
                  <a:pt x="3362006" y="2519911"/>
                  <a:pt x="3366892" y="2506471"/>
                  <a:pt x="3342458" y="2485704"/>
                </a:cubicBezTo>
                <a:cubicBezTo>
                  <a:pt x="3275269" y="2429509"/>
                  <a:pt x="3281377" y="2364760"/>
                  <a:pt x="3355898" y="2317115"/>
                </a:cubicBezTo>
                <a:cubicBezTo>
                  <a:pt x="3372696" y="2306426"/>
                  <a:pt x="3391554" y="2299783"/>
                  <a:pt x="3411044" y="2296901"/>
                </a:cubicBezTo>
                <a:cubicBezTo>
                  <a:pt x="3425660" y="2294739"/>
                  <a:pt x="3440631" y="2294693"/>
                  <a:pt x="3455352" y="2296641"/>
                </a:cubicBezTo>
                <a:cubicBezTo>
                  <a:pt x="3499517" y="2302485"/>
                  <a:pt x="3541436" y="2326278"/>
                  <a:pt x="3564800" y="2364760"/>
                </a:cubicBezTo>
                <a:cubicBezTo>
                  <a:pt x="3591677" y="2407519"/>
                  <a:pt x="3586790" y="2436839"/>
                  <a:pt x="3548917" y="2474709"/>
                </a:cubicBezTo>
                <a:cubicBezTo>
                  <a:pt x="3535479" y="2488146"/>
                  <a:pt x="3506161" y="2494256"/>
                  <a:pt x="3517156" y="2521131"/>
                </a:cubicBezTo>
                <a:cubicBezTo>
                  <a:pt x="3529371" y="2548008"/>
                  <a:pt x="3552582" y="2557781"/>
                  <a:pt x="3583123" y="2556560"/>
                </a:cubicBezTo>
                <a:cubicBezTo>
                  <a:pt x="3650314" y="2554116"/>
                  <a:pt x="3716284" y="2557781"/>
                  <a:pt x="3783476" y="2555338"/>
                </a:cubicBezTo>
                <a:cubicBezTo>
                  <a:pt x="3799968" y="2554727"/>
                  <a:pt x="3809741" y="2557170"/>
                  <a:pt x="3815237" y="2563584"/>
                </a:cubicBezTo>
                <a:lnTo>
                  <a:pt x="3820013" y="2588659"/>
                </a:lnTo>
                <a:lnTo>
                  <a:pt x="3820013" y="2574003"/>
                </a:lnTo>
                <a:cubicBezTo>
                  <a:pt x="3820013" y="2562397"/>
                  <a:pt x="3820625" y="2553539"/>
                  <a:pt x="3824747" y="2547737"/>
                </a:cubicBezTo>
                <a:lnTo>
                  <a:pt x="3828790" y="2546493"/>
                </a:lnTo>
                <a:lnTo>
                  <a:pt x="3819886" y="2544216"/>
                </a:lnTo>
                <a:cubicBezTo>
                  <a:pt x="3813931" y="2537497"/>
                  <a:pt x="3812401" y="2526502"/>
                  <a:pt x="3813013" y="2510008"/>
                </a:cubicBezTo>
                <a:cubicBezTo>
                  <a:pt x="3815457" y="2446483"/>
                  <a:pt x="3814235" y="2382957"/>
                  <a:pt x="3814235" y="2319432"/>
                </a:cubicBezTo>
                <a:cubicBezTo>
                  <a:pt x="3814235" y="2302329"/>
                  <a:pt x="3814235" y="2284004"/>
                  <a:pt x="3802019" y="2269345"/>
                </a:cubicBezTo>
                <a:cubicBezTo>
                  <a:pt x="3783695" y="2246132"/>
                  <a:pt x="3767813" y="2231472"/>
                  <a:pt x="3739716" y="2265679"/>
                </a:cubicBezTo>
                <a:cubicBezTo>
                  <a:pt x="3684741" y="2332870"/>
                  <a:pt x="3617551" y="2323097"/>
                  <a:pt x="3571129" y="2246132"/>
                </a:cubicBezTo>
                <a:cubicBezTo>
                  <a:pt x="3534478" y="2186272"/>
                  <a:pt x="3552803" y="2090983"/>
                  <a:pt x="3607777" y="2048226"/>
                </a:cubicBezTo>
                <a:cubicBezTo>
                  <a:pt x="3655423" y="2011576"/>
                  <a:pt x="3690849" y="2016462"/>
                  <a:pt x="3732385" y="2059219"/>
                </a:cubicBezTo>
                <a:cubicBezTo>
                  <a:pt x="3744601" y="2071436"/>
                  <a:pt x="3749489" y="2099534"/>
                  <a:pt x="3773921" y="2088539"/>
                </a:cubicBezTo>
                <a:cubicBezTo>
                  <a:pt x="3798353" y="2077544"/>
                  <a:pt x="3811792" y="2055554"/>
                  <a:pt x="3811792" y="2027456"/>
                </a:cubicBezTo>
                <a:cubicBezTo>
                  <a:pt x="3811792" y="1965152"/>
                  <a:pt x="3815457" y="1904070"/>
                  <a:pt x="3810572" y="1841765"/>
                </a:cubicBezTo>
                <a:cubicBezTo>
                  <a:pt x="3806906" y="1795343"/>
                  <a:pt x="3819123" y="1775796"/>
                  <a:pt x="3867989" y="1783126"/>
                </a:cubicBezTo>
                <a:cubicBezTo>
                  <a:pt x="3896085" y="1788013"/>
                  <a:pt x="3924184" y="1784348"/>
                  <a:pt x="3953504" y="1784348"/>
                </a:cubicBezTo>
                <a:cubicBezTo>
                  <a:pt x="3988932" y="1784348"/>
                  <a:pt x="4023139" y="1785570"/>
                  <a:pt x="4058567" y="1784348"/>
                </a:cubicBezTo>
                <a:cubicBezTo>
                  <a:pt x="4096438" y="1783126"/>
                  <a:pt x="4122091" y="1803895"/>
                  <a:pt x="4136750" y="1835658"/>
                </a:cubicBezTo>
                <a:cubicBezTo>
                  <a:pt x="4153853" y="1869863"/>
                  <a:pt x="4122091" y="1882080"/>
                  <a:pt x="4103765" y="1900405"/>
                </a:cubicBezTo>
                <a:cubicBezTo>
                  <a:pt x="4064674" y="1937054"/>
                  <a:pt x="4062232" y="1960267"/>
                  <a:pt x="4097658" y="2001802"/>
                </a:cubicBezTo>
                <a:cubicBezTo>
                  <a:pt x="4140415" y="2051891"/>
                  <a:pt x="4229593" y="2059219"/>
                  <a:pt x="4277238" y="2016462"/>
                </a:cubicBezTo>
                <a:cubicBezTo>
                  <a:pt x="4330990" y="1970039"/>
                  <a:pt x="4330990" y="1939497"/>
                  <a:pt x="4278458" y="1893075"/>
                </a:cubicBezTo>
                <a:cubicBezTo>
                  <a:pt x="4265021" y="1880859"/>
                  <a:pt x="4240588" y="1872308"/>
                  <a:pt x="4250361" y="1845431"/>
                </a:cubicBezTo>
                <a:cubicBezTo>
                  <a:pt x="4261356" y="1814890"/>
                  <a:pt x="4280903" y="1789235"/>
                  <a:pt x="4312665" y="1788013"/>
                </a:cubicBezTo>
                <a:cubicBezTo>
                  <a:pt x="4394515" y="1784348"/>
                  <a:pt x="4477587" y="1786791"/>
                  <a:pt x="4559438" y="1785570"/>
                </a:cubicBezTo>
                <a:cubicBezTo>
                  <a:pt x="4583871" y="1785570"/>
                  <a:pt x="4577763" y="1802673"/>
                  <a:pt x="4577763" y="1814890"/>
                </a:cubicBezTo>
                <a:cubicBezTo>
                  <a:pt x="4577763" y="1882080"/>
                  <a:pt x="4577763" y="1948049"/>
                  <a:pt x="4577763" y="2015241"/>
                </a:cubicBezTo>
                <a:cubicBezTo>
                  <a:pt x="4577763" y="2036009"/>
                  <a:pt x="4580206" y="2055554"/>
                  <a:pt x="4594865" y="2072659"/>
                </a:cubicBezTo>
                <a:cubicBezTo>
                  <a:pt x="4614412" y="2094648"/>
                  <a:pt x="4629072" y="2099534"/>
                  <a:pt x="4651062" y="2072659"/>
                </a:cubicBezTo>
                <a:cubicBezTo>
                  <a:pt x="4708479" y="2005467"/>
                  <a:pt x="4770784" y="2011576"/>
                  <a:pt x="4819648" y="2088539"/>
                </a:cubicBezTo>
                <a:cubicBezTo>
                  <a:pt x="4857520" y="2148400"/>
                  <a:pt x="4839196" y="2248575"/>
                  <a:pt x="4782999" y="2290112"/>
                </a:cubicBezTo>
                <a:cubicBezTo>
                  <a:pt x="4736577" y="2324317"/>
                  <a:pt x="4702371" y="2319432"/>
                  <a:pt x="4662057" y="2279117"/>
                </a:cubicBezTo>
                <a:cubicBezTo>
                  <a:pt x="4649840" y="2266900"/>
                  <a:pt x="4644953" y="2235137"/>
                  <a:pt x="4616855" y="2249798"/>
                </a:cubicBezTo>
                <a:cubicBezTo>
                  <a:pt x="4593643" y="2262014"/>
                  <a:pt x="4580206" y="2282782"/>
                  <a:pt x="4580206" y="2312102"/>
                </a:cubicBezTo>
                <a:cubicBezTo>
                  <a:pt x="4581428" y="2379292"/>
                  <a:pt x="4578985" y="2445261"/>
                  <a:pt x="4581428" y="2512453"/>
                </a:cubicBezTo>
                <a:cubicBezTo>
                  <a:pt x="4582039" y="2528334"/>
                  <a:pt x="4580817" y="2539329"/>
                  <a:pt x="4575014" y="2546048"/>
                </a:cubicBezTo>
                <a:lnTo>
                  <a:pt x="4573796" y="2546333"/>
                </a:lnTo>
                <a:lnTo>
                  <a:pt x="4583388" y="2549111"/>
                </a:lnTo>
                <a:lnTo>
                  <a:pt x="4586071" y="2563664"/>
                </a:lnTo>
                <a:lnTo>
                  <a:pt x="4599700" y="2558289"/>
                </a:lnTo>
                <a:cubicBezTo>
                  <a:pt x="4606744" y="2557239"/>
                  <a:pt x="4615143" y="2557240"/>
                  <a:pt x="4624917" y="2557850"/>
                </a:cubicBezTo>
                <a:cubicBezTo>
                  <a:pt x="4687219" y="2561516"/>
                  <a:pt x="4748303" y="2557850"/>
                  <a:pt x="4810606" y="2559071"/>
                </a:cubicBezTo>
                <a:cubicBezTo>
                  <a:pt x="4842370" y="2559071"/>
                  <a:pt x="4868025" y="2548076"/>
                  <a:pt x="4879020" y="2518756"/>
                </a:cubicBezTo>
                <a:cubicBezTo>
                  <a:pt x="4888792" y="2491881"/>
                  <a:pt x="4859473" y="2488216"/>
                  <a:pt x="4846035" y="2474778"/>
                </a:cubicBezTo>
                <a:cubicBezTo>
                  <a:pt x="4810606" y="2439349"/>
                  <a:pt x="4804498" y="2406365"/>
                  <a:pt x="4831375" y="2364830"/>
                </a:cubicBezTo>
                <a:cubicBezTo>
                  <a:pt x="4879020" y="2290308"/>
                  <a:pt x="4996297" y="2274428"/>
                  <a:pt x="5059823" y="2335510"/>
                </a:cubicBezTo>
                <a:cubicBezTo>
                  <a:pt x="5117241" y="2390484"/>
                  <a:pt x="5118463" y="2434464"/>
                  <a:pt x="5054936" y="2485772"/>
                </a:cubicBezTo>
                <a:cubicBezTo>
                  <a:pt x="5024394" y="2510206"/>
                  <a:pt x="5034169" y="2526088"/>
                  <a:pt x="5056158" y="2545633"/>
                </a:cubicBezTo>
                <a:cubicBezTo>
                  <a:pt x="5072041" y="2559071"/>
                  <a:pt x="5090364" y="2560293"/>
                  <a:pt x="5109911" y="2560293"/>
                </a:cubicBezTo>
                <a:cubicBezTo>
                  <a:pt x="5178323" y="2560293"/>
                  <a:pt x="5246735" y="2561516"/>
                  <a:pt x="5315149" y="2560293"/>
                </a:cubicBezTo>
                <a:cubicBezTo>
                  <a:pt x="5324311" y="2560293"/>
                  <a:pt x="5331336" y="2560904"/>
                  <a:pt x="5336070" y="2564416"/>
                </a:cubicBezTo>
                <a:lnTo>
                  <a:pt x="5337211" y="2566062"/>
                </a:lnTo>
                <a:lnTo>
                  <a:pt x="5339216" y="2562267"/>
                </a:lnTo>
                <a:cubicBezTo>
                  <a:pt x="5344560" y="2557228"/>
                  <a:pt x="5353417" y="2555701"/>
                  <a:pt x="5366856" y="2555701"/>
                </a:cubicBezTo>
                <a:lnTo>
                  <a:pt x="5371651" y="2555701"/>
                </a:lnTo>
                <a:lnTo>
                  <a:pt x="5341954" y="2544634"/>
                </a:lnTo>
                <a:cubicBezTo>
                  <a:pt x="5328668" y="2531196"/>
                  <a:pt x="5328668" y="2504320"/>
                  <a:pt x="5328668" y="2450568"/>
                </a:cubicBezTo>
                <a:cubicBezTo>
                  <a:pt x="5328668" y="2406588"/>
                  <a:pt x="5329889" y="2361386"/>
                  <a:pt x="5328668" y="2317407"/>
                </a:cubicBezTo>
                <a:cubicBezTo>
                  <a:pt x="5327446" y="2288087"/>
                  <a:pt x="5339663" y="2264877"/>
                  <a:pt x="5360431" y="2246552"/>
                </a:cubicBezTo>
                <a:cubicBezTo>
                  <a:pt x="5384863" y="2224562"/>
                  <a:pt x="5408075" y="2219675"/>
                  <a:pt x="5432508" y="2250217"/>
                </a:cubicBezTo>
                <a:cubicBezTo>
                  <a:pt x="5452055" y="2275870"/>
                  <a:pt x="5471600" y="2307634"/>
                  <a:pt x="5513137" y="2292974"/>
                </a:cubicBezTo>
                <a:cubicBezTo>
                  <a:pt x="5557117" y="2278315"/>
                  <a:pt x="5583992" y="2236779"/>
                  <a:pt x="5586437" y="2186690"/>
                </a:cubicBezTo>
                <a:cubicBezTo>
                  <a:pt x="5588879" y="2141489"/>
                  <a:pt x="5581549" y="2102398"/>
                  <a:pt x="5542457" y="2073077"/>
                </a:cubicBezTo>
                <a:cubicBezTo>
                  <a:pt x="5502142" y="2042537"/>
                  <a:pt x="5480153" y="2044979"/>
                  <a:pt x="5444725" y="2082851"/>
                </a:cubicBezTo>
                <a:cubicBezTo>
                  <a:pt x="5428843" y="2099954"/>
                  <a:pt x="5422735" y="2131716"/>
                  <a:pt x="5387308" y="2118278"/>
                </a:cubicBezTo>
                <a:cubicBezTo>
                  <a:pt x="5351879" y="2103619"/>
                  <a:pt x="5329889" y="2077964"/>
                  <a:pt x="5328668" y="2040092"/>
                </a:cubicBezTo>
                <a:cubicBezTo>
                  <a:pt x="5327446" y="1965572"/>
                  <a:pt x="5328668" y="1891051"/>
                  <a:pt x="5327446" y="1816531"/>
                </a:cubicBezTo>
                <a:cubicBezTo>
                  <a:pt x="5327446" y="1793319"/>
                  <a:pt x="5337219" y="1790876"/>
                  <a:pt x="5355544" y="1790876"/>
                </a:cubicBezTo>
                <a:cubicBezTo>
                  <a:pt x="5423958" y="1792099"/>
                  <a:pt x="5492370" y="1790876"/>
                  <a:pt x="5560782" y="1790876"/>
                </a:cubicBezTo>
                <a:cubicBezTo>
                  <a:pt x="5580329" y="1790876"/>
                  <a:pt x="5598652" y="1789654"/>
                  <a:pt x="5614534" y="1776216"/>
                </a:cubicBezTo>
                <a:cubicBezTo>
                  <a:pt x="5636524" y="1756671"/>
                  <a:pt x="5646298" y="1740789"/>
                  <a:pt x="5615756" y="1716355"/>
                </a:cubicBezTo>
                <a:cubicBezTo>
                  <a:pt x="5552230" y="1665047"/>
                  <a:pt x="5553452" y="1621068"/>
                  <a:pt x="5610869" y="1566096"/>
                </a:cubicBezTo>
                <a:cubicBezTo>
                  <a:pt x="5642633" y="1535555"/>
                  <a:pt x="5687833" y="1524255"/>
                  <a:pt x="5731049" y="1529904"/>
                </a:cubicBezTo>
                <a:cubicBezTo>
                  <a:pt x="5774265" y="1535554"/>
                  <a:pt x="5815495" y="1558155"/>
                  <a:pt x="5839317" y="1595416"/>
                </a:cubicBezTo>
                <a:cubicBezTo>
                  <a:pt x="5866194" y="1636948"/>
                  <a:pt x="5860087" y="1669932"/>
                  <a:pt x="5824658" y="1705362"/>
                </a:cubicBezTo>
                <a:cubicBezTo>
                  <a:pt x="5811220" y="1718799"/>
                  <a:pt x="5781900" y="1722464"/>
                  <a:pt x="5791673" y="1749339"/>
                </a:cubicBezTo>
                <a:cubicBezTo>
                  <a:pt x="5802668" y="1778659"/>
                  <a:pt x="5828322" y="1789654"/>
                  <a:pt x="5860087" y="1789654"/>
                </a:cubicBezTo>
                <a:cubicBezTo>
                  <a:pt x="5922389" y="1788433"/>
                  <a:pt x="5983473" y="1792099"/>
                  <a:pt x="6045776" y="1788433"/>
                </a:cubicBezTo>
                <a:cubicBezTo>
                  <a:pt x="6084870" y="1785989"/>
                  <a:pt x="6101973" y="1793319"/>
                  <a:pt x="6098308" y="1838521"/>
                </a:cubicBezTo>
                <a:cubicBezTo>
                  <a:pt x="6093420" y="1902046"/>
                  <a:pt x="6098308" y="1965572"/>
                  <a:pt x="6097085" y="2029099"/>
                </a:cubicBezTo>
                <a:cubicBezTo>
                  <a:pt x="6097085" y="2042537"/>
                  <a:pt x="6099223" y="2053836"/>
                  <a:pt x="6103957" y="2063762"/>
                </a:cubicBezTo>
                <a:lnTo>
                  <a:pt x="6115223" y="2077021"/>
                </a:lnTo>
                <a:lnTo>
                  <a:pt x="6104654" y="2047854"/>
                </a:lnTo>
                <a:cubicBezTo>
                  <a:pt x="6103433" y="1969668"/>
                  <a:pt x="6104654" y="1892705"/>
                  <a:pt x="6103433" y="1814519"/>
                </a:cubicBezTo>
                <a:cubicBezTo>
                  <a:pt x="6103433" y="1794973"/>
                  <a:pt x="6111984" y="1791307"/>
                  <a:pt x="6129088" y="1791307"/>
                </a:cubicBezTo>
                <a:cubicBezTo>
                  <a:pt x="6203608" y="1792529"/>
                  <a:pt x="6278130" y="1791307"/>
                  <a:pt x="6352650" y="1791307"/>
                </a:cubicBezTo>
                <a:cubicBezTo>
                  <a:pt x="6379527" y="1791307"/>
                  <a:pt x="6400294" y="1803524"/>
                  <a:pt x="6418619" y="1824293"/>
                </a:cubicBezTo>
                <a:cubicBezTo>
                  <a:pt x="6440609" y="1849946"/>
                  <a:pt x="6444274" y="1873158"/>
                  <a:pt x="6412511" y="1896370"/>
                </a:cubicBezTo>
                <a:cubicBezTo>
                  <a:pt x="6385634" y="1915916"/>
                  <a:pt x="6353872" y="1937905"/>
                  <a:pt x="6370974" y="1977000"/>
                </a:cubicBezTo>
                <a:cubicBezTo>
                  <a:pt x="6388077" y="2016092"/>
                  <a:pt x="6416176" y="2044190"/>
                  <a:pt x="6463821" y="2047854"/>
                </a:cubicBezTo>
                <a:cubicBezTo>
                  <a:pt x="6513908" y="2051519"/>
                  <a:pt x="6559108" y="2047854"/>
                  <a:pt x="6590872" y="2003875"/>
                </a:cubicBezTo>
                <a:cubicBezTo>
                  <a:pt x="6616527" y="1968447"/>
                  <a:pt x="6616527" y="1939128"/>
                  <a:pt x="6582320" y="1908586"/>
                </a:cubicBezTo>
                <a:cubicBezTo>
                  <a:pt x="6565218" y="1893926"/>
                  <a:pt x="6532233" y="1885375"/>
                  <a:pt x="6544448" y="1851168"/>
                </a:cubicBezTo>
                <a:cubicBezTo>
                  <a:pt x="6556666" y="1814519"/>
                  <a:pt x="6583543" y="1792529"/>
                  <a:pt x="6621413" y="1791307"/>
                </a:cubicBezTo>
                <a:cubicBezTo>
                  <a:pt x="6697155" y="1788864"/>
                  <a:pt x="6774119" y="1791307"/>
                  <a:pt x="6849861" y="1790086"/>
                </a:cubicBezTo>
                <a:lnTo>
                  <a:pt x="6869100" y="1796903"/>
                </a:lnTo>
                <a:lnTo>
                  <a:pt x="6870938" y="1792622"/>
                </a:lnTo>
                <a:cubicBezTo>
                  <a:pt x="6879643" y="1782848"/>
                  <a:pt x="6894913" y="1779794"/>
                  <a:pt x="6919345" y="1783459"/>
                </a:cubicBezTo>
                <a:cubicBezTo>
                  <a:pt x="6947443" y="1788346"/>
                  <a:pt x="6975542" y="1784681"/>
                  <a:pt x="7004862" y="1784681"/>
                </a:cubicBezTo>
                <a:cubicBezTo>
                  <a:pt x="7040289" y="1784681"/>
                  <a:pt x="7074496" y="1785903"/>
                  <a:pt x="7109923" y="1784681"/>
                </a:cubicBezTo>
                <a:cubicBezTo>
                  <a:pt x="7147795" y="1783459"/>
                  <a:pt x="7173448" y="1804228"/>
                  <a:pt x="7188108" y="1835991"/>
                </a:cubicBezTo>
                <a:cubicBezTo>
                  <a:pt x="7205211" y="1870196"/>
                  <a:pt x="7173448" y="1882413"/>
                  <a:pt x="7155123" y="1900738"/>
                </a:cubicBezTo>
                <a:cubicBezTo>
                  <a:pt x="7116031" y="1937387"/>
                  <a:pt x="7113588" y="1960600"/>
                  <a:pt x="7149016" y="2002135"/>
                </a:cubicBezTo>
                <a:cubicBezTo>
                  <a:pt x="7191773" y="2052224"/>
                  <a:pt x="7280954" y="2059552"/>
                  <a:pt x="7328599" y="2016795"/>
                </a:cubicBezTo>
                <a:cubicBezTo>
                  <a:pt x="7382351" y="1970372"/>
                  <a:pt x="7382351" y="1939830"/>
                  <a:pt x="7329819" y="1893408"/>
                </a:cubicBezTo>
                <a:cubicBezTo>
                  <a:pt x="7316382" y="1881192"/>
                  <a:pt x="7291949" y="1872640"/>
                  <a:pt x="7301722" y="1845763"/>
                </a:cubicBezTo>
                <a:cubicBezTo>
                  <a:pt x="7312717" y="1815223"/>
                  <a:pt x="7332264" y="1789568"/>
                  <a:pt x="7364026" y="1788346"/>
                </a:cubicBezTo>
                <a:cubicBezTo>
                  <a:pt x="7445876" y="1784681"/>
                  <a:pt x="7528948" y="1787124"/>
                  <a:pt x="7610799" y="1785903"/>
                </a:cubicBezTo>
                <a:cubicBezTo>
                  <a:pt x="7635232" y="1785903"/>
                  <a:pt x="7629124" y="1803006"/>
                  <a:pt x="7629124" y="1815223"/>
                </a:cubicBezTo>
                <a:cubicBezTo>
                  <a:pt x="7629124" y="1882413"/>
                  <a:pt x="7629124" y="1948382"/>
                  <a:pt x="7629124" y="2015574"/>
                </a:cubicBezTo>
                <a:cubicBezTo>
                  <a:pt x="7629124" y="2036342"/>
                  <a:pt x="7631567" y="2055887"/>
                  <a:pt x="7646226" y="2072991"/>
                </a:cubicBezTo>
                <a:cubicBezTo>
                  <a:pt x="7665773" y="2094981"/>
                  <a:pt x="7680433" y="2099867"/>
                  <a:pt x="7702423" y="2072991"/>
                </a:cubicBezTo>
                <a:cubicBezTo>
                  <a:pt x="7759840" y="2005800"/>
                  <a:pt x="7822145" y="2011909"/>
                  <a:pt x="7871009" y="2088872"/>
                </a:cubicBezTo>
                <a:cubicBezTo>
                  <a:pt x="7908881" y="2148733"/>
                  <a:pt x="7890557" y="2248908"/>
                  <a:pt x="7834360" y="2290445"/>
                </a:cubicBezTo>
                <a:cubicBezTo>
                  <a:pt x="7787938" y="2324650"/>
                  <a:pt x="7753732" y="2319765"/>
                  <a:pt x="7713418" y="2279450"/>
                </a:cubicBezTo>
                <a:cubicBezTo>
                  <a:pt x="7701201" y="2267233"/>
                  <a:pt x="7696314" y="2235470"/>
                  <a:pt x="7668216" y="2250130"/>
                </a:cubicBezTo>
                <a:cubicBezTo>
                  <a:pt x="7645004" y="2262348"/>
                  <a:pt x="7631567" y="2283115"/>
                  <a:pt x="7631567" y="2312435"/>
                </a:cubicBezTo>
                <a:cubicBezTo>
                  <a:pt x="7632789" y="2379625"/>
                  <a:pt x="7630346" y="2445594"/>
                  <a:pt x="7632789" y="2512786"/>
                </a:cubicBezTo>
                <a:cubicBezTo>
                  <a:pt x="7633400" y="2528667"/>
                  <a:pt x="7632178" y="2539662"/>
                  <a:pt x="7626375" y="2546381"/>
                </a:cubicBezTo>
                <a:lnTo>
                  <a:pt x="7607394" y="2550827"/>
                </a:lnTo>
                <a:lnTo>
                  <a:pt x="7634416" y="2558652"/>
                </a:lnTo>
                <a:lnTo>
                  <a:pt x="7637326" y="2574433"/>
                </a:lnTo>
                <a:lnTo>
                  <a:pt x="7642768" y="2565027"/>
                </a:lnTo>
                <a:cubicBezTo>
                  <a:pt x="7651472" y="2557850"/>
                  <a:pt x="7665521" y="2556628"/>
                  <a:pt x="7685069" y="2557850"/>
                </a:cubicBezTo>
                <a:cubicBezTo>
                  <a:pt x="7747371" y="2561516"/>
                  <a:pt x="7808455" y="2557850"/>
                  <a:pt x="7870758" y="2559071"/>
                </a:cubicBezTo>
                <a:cubicBezTo>
                  <a:pt x="7902522" y="2559071"/>
                  <a:pt x="7928177" y="2548076"/>
                  <a:pt x="7939172" y="2518756"/>
                </a:cubicBezTo>
                <a:cubicBezTo>
                  <a:pt x="7948944" y="2491881"/>
                  <a:pt x="7919625" y="2488216"/>
                  <a:pt x="7906187" y="2474778"/>
                </a:cubicBezTo>
                <a:cubicBezTo>
                  <a:pt x="7870758" y="2439349"/>
                  <a:pt x="7864650" y="2406365"/>
                  <a:pt x="7891527" y="2364830"/>
                </a:cubicBezTo>
                <a:cubicBezTo>
                  <a:pt x="7939172" y="2290308"/>
                  <a:pt x="8056449" y="2274428"/>
                  <a:pt x="8119975" y="2335510"/>
                </a:cubicBezTo>
                <a:cubicBezTo>
                  <a:pt x="8177393" y="2390484"/>
                  <a:pt x="8178615" y="2434464"/>
                  <a:pt x="8115088" y="2485772"/>
                </a:cubicBezTo>
                <a:cubicBezTo>
                  <a:pt x="8084546" y="2510206"/>
                  <a:pt x="8094321" y="2526088"/>
                  <a:pt x="8116310" y="2545633"/>
                </a:cubicBezTo>
                <a:cubicBezTo>
                  <a:pt x="8132193" y="2559071"/>
                  <a:pt x="8150516" y="2560293"/>
                  <a:pt x="8170063" y="2560293"/>
                </a:cubicBezTo>
                <a:cubicBezTo>
                  <a:pt x="8238475" y="2560293"/>
                  <a:pt x="8306887" y="2561516"/>
                  <a:pt x="8375301" y="2560293"/>
                </a:cubicBezTo>
                <a:cubicBezTo>
                  <a:pt x="8393626" y="2560293"/>
                  <a:pt x="8403398" y="2562736"/>
                  <a:pt x="8403398" y="2585948"/>
                </a:cubicBezTo>
                <a:cubicBezTo>
                  <a:pt x="8402176" y="2660468"/>
                  <a:pt x="8403398" y="2734989"/>
                  <a:pt x="8402176" y="2809509"/>
                </a:cubicBezTo>
                <a:cubicBezTo>
                  <a:pt x="8400955" y="2847381"/>
                  <a:pt x="8378966" y="2873036"/>
                  <a:pt x="8343537" y="2887695"/>
                </a:cubicBezTo>
                <a:cubicBezTo>
                  <a:pt x="8308109" y="2901133"/>
                  <a:pt x="8302001" y="2869371"/>
                  <a:pt x="8286119" y="2852268"/>
                </a:cubicBezTo>
                <a:cubicBezTo>
                  <a:pt x="8250692" y="2814396"/>
                  <a:pt x="8228702" y="2811953"/>
                  <a:pt x="8188388" y="2842494"/>
                </a:cubicBezTo>
                <a:cubicBezTo>
                  <a:pt x="8149295" y="2871815"/>
                  <a:pt x="8141965" y="2910906"/>
                  <a:pt x="8144408" y="2956107"/>
                </a:cubicBezTo>
                <a:cubicBezTo>
                  <a:pt x="8146852" y="3006196"/>
                  <a:pt x="8173728" y="3047732"/>
                  <a:pt x="8217707" y="3062391"/>
                </a:cubicBezTo>
                <a:cubicBezTo>
                  <a:pt x="8259244" y="3077051"/>
                  <a:pt x="8278789" y="3045287"/>
                  <a:pt x="8298336" y="3019634"/>
                </a:cubicBezTo>
                <a:cubicBezTo>
                  <a:pt x="8322769" y="2989092"/>
                  <a:pt x="8345981" y="2993979"/>
                  <a:pt x="8370414" y="3015969"/>
                </a:cubicBezTo>
                <a:cubicBezTo>
                  <a:pt x="8391181" y="3034294"/>
                  <a:pt x="8403398" y="3057504"/>
                  <a:pt x="8402176" y="3086824"/>
                </a:cubicBezTo>
                <a:cubicBezTo>
                  <a:pt x="8400955" y="3130803"/>
                  <a:pt x="8402176" y="3176005"/>
                  <a:pt x="8402176" y="3219985"/>
                </a:cubicBezTo>
                <a:cubicBezTo>
                  <a:pt x="8402176" y="3273737"/>
                  <a:pt x="8402176" y="3300613"/>
                  <a:pt x="8388891" y="3314051"/>
                </a:cubicBezTo>
                <a:lnTo>
                  <a:pt x="8366836" y="3322270"/>
                </a:lnTo>
                <a:lnTo>
                  <a:pt x="8367725" y="3322270"/>
                </a:lnTo>
                <a:cubicBezTo>
                  <a:pt x="8382385" y="3321048"/>
                  <a:pt x="8393075" y="3321964"/>
                  <a:pt x="8399793" y="3327461"/>
                </a:cubicBezTo>
                <a:lnTo>
                  <a:pt x="8405786" y="3337578"/>
                </a:lnTo>
                <a:lnTo>
                  <a:pt x="8406811" y="3331752"/>
                </a:lnTo>
                <a:cubicBezTo>
                  <a:pt x="8411850" y="3325491"/>
                  <a:pt x="8421013" y="3323047"/>
                  <a:pt x="8436895" y="3324269"/>
                </a:cubicBezTo>
                <a:cubicBezTo>
                  <a:pt x="8472322" y="3330378"/>
                  <a:pt x="8507750" y="3327934"/>
                  <a:pt x="8541957" y="3327934"/>
                </a:cubicBezTo>
                <a:cubicBezTo>
                  <a:pt x="8578605" y="3327934"/>
                  <a:pt x="8615254" y="3326713"/>
                  <a:pt x="8651904" y="3327934"/>
                </a:cubicBezTo>
                <a:cubicBezTo>
                  <a:pt x="8680003" y="3329156"/>
                  <a:pt x="8697106" y="3312054"/>
                  <a:pt x="8706878" y="3290064"/>
                </a:cubicBezTo>
                <a:cubicBezTo>
                  <a:pt x="8716653" y="3268074"/>
                  <a:pt x="8692218" y="3260744"/>
                  <a:pt x="8681223" y="3250970"/>
                </a:cubicBezTo>
                <a:cubicBezTo>
                  <a:pt x="8623806" y="3197219"/>
                  <a:pt x="8632358" y="3134913"/>
                  <a:pt x="8705658" y="3088490"/>
                </a:cubicBezTo>
                <a:cubicBezTo>
                  <a:pt x="8766740" y="3050620"/>
                  <a:pt x="8863250" y="3068945"/>
                  <a:pt x="8907229" y="3126362"/>
                </a:cubicBezTo>
                <a:cubicBezTo>
                  <a:pt x="8940214" y="3171563"/>
                  <a:pt x="8936549" y="3209434"/>
                  <a:pt x="8896234" y="3248527"/>
                </a:cubicBezTo>
                <a:cubicBezTo>
                  <a:pt x="8884017" y="3260744"/>
                  <a:pt x="8851034" y="3263187"/>
                  <a:pt x="8866915" y="3292506"/>
                </a:cubicBezTo>
                <a:cubicBezTo>
                  <a:pt x="8879132" y="3316939"/>
                  <a:pt x="8899899" y="3327934"/>
                  <a:pt x="8929219" y="3327934"/>
                </a:cubicBezTo>
                <a:cubicBezTo>
                  <a:pt x="8998853" y="3326713"/>
                  <a:pt x="9068488" y="3329156"/>
                  <a:pt x="9138122" y="3326713"/>
                </a:cubicBezTo>
                <a:cubicBezTo>
                  <a:pt x="9164997" y="3325491"/>
                  <a:pt x="9173549" y="3332821"/>
                  <a:pt x="9173549" y="3360919"/>
                </a:cubicBezTo>
                <a:cubicBezTo>
                  <a:pt x="9171107" y="3430553"/>
                  <a:pt x="9172327" y="3500187"/>
                  <a:pt x="9172327" y="3569822"/>
                </a:cubicBezTo>
                <a:cubicBezTo>
                  <a:pt x="9172327" y="3600364"/>
                  <a:pt x="9160112" y="3624796"/>
                  <a:pt x="9135677" y="3643121"/>
                </a:cubicBezTo>
                <a:cubicBezTo>
                  <a:pt x="9110023" y="3662667"/>
                  <a:pt x="9089255" y="3665111"/>
                  <a:pt x="9067265" y="3637014"/>
                </a:cubicBezTo>
                <a:cubicBezTo>
                  <a:pt x="9047720" y="3611357"/>
                  <a:pt x="9026951" y="3578372"/>
                  <a:pt x="8986636" y="3594254"/>
                </a:cubicBezTo>
                <a:cubicBezTo>
                  <a:pt x="8943879" y="3611357"/>
                  <a:pt x="8917002" y="3641899"/>
                  <a:pt x="8913339" y="3690764"/>
                </a:cubicBezTo>
                <a:cubicBezTo>
                  <a:pt x="8909672" y="3734746"/>
                  <a:pt x="8913339" y="3776281"/>
                  <a:pt x="8949988" y="3808043"/>
                </a:cubicBezTo>
                <a:cubicBezTo>
                  <a:pt x="8990301" y="3843471"/>
                  <a:pt x="9018400" y="3842250"/>
                  <a:pt x="9055048" y="3803158"/>
                </a:cubicBezTo>
                <a:cubicBezTo>
                  <a:pt x="9070930" y="3786053"/>
                  <a:pt x="9081925" y="3754291"/>
                  <a:pt x="9114910" y="3768951"/>
                </a:cubicBezTo>
                <a:cubicBezTo>
                  <a:pt x="9147895" y="3782388"/>
                  <a:pt x="9169884" y="3809265"/>
                  <a:pt x="9171107" y="3844693"/>
                </a:cubicBezTo>
                <a:cubicBezTo>
                  <a:pt x="9173549" y="3920435"/>
                  <a:pt x="9171107" y="3997399"/>
                  <a:pt x="9172327" y="4073141"/>
                </a:cubicBezTo>
                <a:cubicBezTo>
                  <a:pt x="9172327" y="4096353"/>
                  <a:pt x="9162554" y="4098796"/>
                  <a:pt x="9143007" y="4098796"/>
                </a:cubicBezTo>
                <a:cubicBezTo>
                  <a:pt x="9068488" y="4097576"/>
                  <a:pt x="8993966" y="4098796"/>
                  <a:pt x="8919446" y="4098796"/>
                </a:cubicBezTo>
                <a:cubicBezTo>
                  <a:pt x="8893791" y="4098796"/>
                  <a:pt x="8874244" y="4085359"/>
                  <a:pt x="8858364" y="4068256"/>
                </a:cubicBezTo>
                <a:cubicBezTo>
                  <a:pt x="8833930" y="4041379"/>
                  <a:pt x="8830265" y="4016946"/>
                  <a:pt x="8863250" y="3992514"/>
                </a:cubicBezTo>
                <a:cubicBezTo>
                  <a:pt x="8888904" y="3974189"/>
                  <a:pt x="8919446" y="3953420"/>
                  <a:pt x="8903564" y="3915549"/>
                </a:cubicBezTo>
                <a:cubicBezTo>
                  <a:pt x="8886462" y="3874013"/>
                  <a:pt x="8857142" y="3844693"/>
                  <a:pt x="8808275" y="3842250"/>
                </a:cubicBezTo>
                <a:cubicBezTo>
                  <a:pt x="8760632" y="3839807"/>
                  <a:pt x="8716653" y="3842250"/>
                  <a:pt x="8684889" y="3885008"/>
                </a:cubicBezTo>
                <a:cubicBezTo>
                  <a:pt x="8655569" y="3925322"/>
                  <a:pt x="8656791" y="3948534"/>
                  <a:pt x="8694663" y="3982739"/>
                </a:cubicBezTo>
                <a:cubicBezTo>
                  <a:pt x="8711765" y="3998622"/>
                  <a:pt x="8744750" y="4005951"/>
                  <a:pt x="8730090" y="4040158"/>
                </a:cubicBezTo>
                <a:cubicBezTo>
                  <a:pt x="8715430" y="4076808"/>
                  <a:pt x="8688553" y="4098796"/>
                  <a:pt x="8647018" y="4098796"/>
                </a:cubicBezTo>
                <a:cubicBezTo>
                  <a:pt x="8576162" y="4098796"/>
                  <a:pt x="8504085" y="4097576"/>
                  <a:pt x="8433230" y="4098796"/>
                </a:cubicBezTo>
                <a:lnTo>
                  <a:pt x="8416522" y="4093965"/>
                </a:lnTo>
                <a:lnTo>
                  <a:pt x="8418375" y="4110067"/>
                </a:lnTo>
                <a:cubicBezTo>
                  <a:pt x="8418375" y="4178479"/>
                  <a:pt x="8418375" y="4246891"/>
                  <a:pt x="8418375" y="4315304"/>
                </a:cubicBezTo>
                <a:cubicBezTo>
                  <a:pt x="8418375" y="4336071"/>
                  <a:pt x="8419597" y="4355618"/>
                  <a:pt x="8436699" y="4371500"/>
                </a:cubicBezTo>
                <a:cubicBezTo>
                  <a:pt x="8455024" y="4388603"/>
                  <a:pt x="8469684" y="4393490"/>
                  <a:pt x="8486787" y="4369056"/>
                </a:cubicBezTo>
                <a:cubicBezTo>
                  <a:pt x="8508777" y="4338516"/>
                  <a:pt x="8535653" y="4309196"/>
                  <a:pt x="8577190" y="4321411"/>
                </a:cubicBezTo>
                <a:cubicBezTo>
                  <a:pt x="8624833" y="4334851"/>
                  <a:pt x="8661483" y="4366613"/>
                  <a:pt x="8672477" y="4417923"/>
                </a:cubicBezTo>
                <a:cubicBezTo>
                  <a:pt x="8684695" y="4477783"/>
                  <a:pt x="8679807" y="4533979"/>
                  <a:pt x="8627277" y="4577959"/>
                </a:cubicBezTo>
                <a:cubicBezTo>
                  <a:pt x="8577190" y="4618274"/>
                  <a:pt x="8538096" y="4615831"/>
                  <a:pt x="8495339" y="4569407"/>
                </a:cubicBezTo>
                <a:cubicBezTo>
                  <a:pt x="8484344" y="4558412"/>
                  <a:pt x="8479457" y="4532757"/>
                  <a:pt x="8457467" y="4542532"/>
                </a:cubicBezTo>
                <a:cubicBezTo>
                  <a:pt x="8435477" y="4552304"/>
                  <a:pt x="8419597" y="4570629"/>
                  <a:pt x="8419597" y="4597506"/>
                </a:cubicBezTo>
                <a:cubicBezTo>
                  <a:pt x="8419597" y="4667139"/>
                  <a:pt x="8418375" y="4736773"/>
                  <a:pt x="8420817" y="4806408"/>
                </a:cubicBezTo>
                <a:cubicBezTo>
                  <a:pt x="8422040" y="4835727"/>
                  <a:pt x="8415932" y="4847945"/>
                  <a:pt x="8382948" y="4846722"/>
                </a:cubicBezTo>
                <a:cubicBezTo>
                  <a:pt x="8314536" y="4844278"/>
                  <a:pt x="8246122" y="4845500"/>
                  <a:pt x="8177710" y="4846722"/>
                </a:cubicBezTo>
                <a:cubicBezTo>
                  <a:pt x="8148390" y="4846722"/>
                  <a:pt x="8125180" y="4839392"/>
                  <a:pt x="8105633" y="4817403"/>
                </a:cubicBezTo>
                <a:cubicBezTo>
                  <a:pt x="8081200" y="4789305"/>
                  <a:pt x="8078756" y="4764871"/>
                  <a:pt x="8111740" y="4741660"/>
                </a:cubicBezTo>
                <a:cubicBezTo>
                  <a:pt x="8136175" y="4724556"/>
                  <a:pt x="8164272" y="4703789"/>
                  <a:pt x="8153277" y="4668361"/>
                </a:cubicBezTo>
                <a:cubicBezTo>
                  <a:pt x="8141060" y="4630489"/>
                  <a:pt x="8115405" y="4603614"/>
                  <a:pt x="8075091" y="4593839"/>
                </a:cubicBezTo>
                <a:cubicBezTo>
                  <a:pt x="8026226" y="4582846"/>
                  <a:pt x="7981024" y="4585289"/>
                  <a:pt x="7943154" y="4623159"/>
                </a:cubicBezTo>
                <a:cubicBezTo>
                  <a:pt x="7901617" y="4664696"/>
                  <a:pt x="7904060" y="4695238"/>
                  <a:pt x="7946819" y="4735553"/>
                </a:cubicBezTo>
                <a:cubicBezTo>
                  <a:pt x="7962699" y="4750213"/>
                  <a:pt x="7993241" y="4757543"/>
                  <a:pt x="7978581" y="4790527"/>
                </a:cubicBezTo>
                <a:cubicBezTo>
                  <a:pt x="7963922" y="4821068"/>
                  <a:pt x="7944374" y="4844278"/>
                  <a:pt x="7907725" y="4845500"/>
                </a:cubicBezTo>
                <a:cubicBezTo>
                  <a:pt x="7866190" y="4850387"/>
                  <a:pt x="7824653" y="4849165"/>
                  <a:pt x="7773344" y="4849165"/>
                </a:cubicBezTo>
                <a:cubicBezTo>
                  <a:pt x="7739138" y="4845500"/>
                  <a:pt x="7680499" y="4868712"/>
                  <a:pt x="7656067" y="4840615"/>
                </a:cubicBezTo>
                <a:cubicBezTo>
                  <a:pt x="7634077" y="4816180"/>
                  <a:pt x="7649957" y="4758763"/>
                  <a:pt x="7648737" y="4716006"/>
                </a:cubicBezTo>
                <a:cubicBezTo>
                  <a:pt x="7648737" y="4679356"/>
                  <a:pt x="7647514" y="4642706"/>
                  <a:pt x="7648737" y="4606057"/>
                </a:cubicBezTo>
                <a:cubicBezTo>
                  <a:pt x="7649957" y="4576737"/>
                  <a:pt x="7635297" y="4555969"/>
                  <a:pt x="7610865" y="4544974"/>
                </a:cubicBezTo>
                <a:cubicBezTo>
                  <a:pt x="7585210" y="4532757"/>
                  <a:pt x="7580325" y="4560856"/>
                  <a:pt x="7569330" y="4573072"/>
                </a:cubicBezTo>
                <a:cubicBezTo>
                  <a:pt x="7527793" y="4617052"/>
                  <a:pt x="7493588" y="4618274"/>
                  <a:pt x="7443499" y="4585289"/>
                </a:cubicBezTo>
                <a:cubicBezTo>
                  <a:pt x="7371422" y="4537644"/>
                  <a:pt x="7372644" y="4394711"/>
                  <a:pt x="7439834" y="4347068"/>
                </a:cubicBezTo>
                <a:cubicBezTo>
                  <a:pt x="7491143" y="4311639"/>
                  <a:pt x="7525350" y="4311639"/>
                  <a:pt x="7568108" y="4358061"/>
                </a:cubicBezTo>
                <a:cubicBezTo>
                  <a:pt x="7579102" y="4370278"/>
                  <a:pt x="7585210" y="4398376"/>
                  <a:pt x="7610865" y="4384938"/>
                </a:cubicBezTo>
                <a:cubicBezTo>
                  <a:pt x="7632855" y="4373943"/>
                  <a:pt x="7647514" y="4355618"/>
                  <a:pt x="7647514" y="4327521"/>
                </a:cubicBezTo>
                <a:cubicBezTo>
                  <a:pt x="7647514" y="4259109"/>
                  <a:pt x="7649957" y="4190695"/>
                  <a:pt x="7646294" y="4122282"/>
                </a:cubicBezTo>
                <a:cubicBezTo>
                  <a:pt x="7645683" y="4112815"/>
                  <a:pt x="7646064" y="4105332"/>
                  <a:pt x="7647515" y="4099453"/>
                </a:cubicBezTo>
                <a:lnTo>
                  <a:pt x="7652933" y="4090079"/>
                </a:lnTo>
                <a:lnTo>
                  <a:pt x="7643440" y="4088245"/>
                </a:lnTo>
                <a:lnTo>
                  <a:pt x="7637545" y="4078404"/>
                </a:lnTo>
                <a:lnTo>
                  <a:pt x="7634319" y="4083281"/>
                </a:lnTo>
                <a:cubicBezTo>
                  <a:pt x="7629280" y="4087251"/>
                  <a:pt x="7621645" y="4088167"/>
                  <a:pt x="7611261" y="4088167"/>
                </a:cubicBezTo>
                <a:cubicBezTo>
                  <a:pt x="7537961" y="4086946"/>
                  <a:pt x="7465884" y="4086946"/>
                  <a:pt x="7392585" y="4088167"/>
                </a:cubicBezTo>
                <a:cubicBezTo>
                  <a:pt x="7364487" y="4088167"/>
                  <a:pt x="7343718" y="4075952"/>
                  <a:pt x="7327838" y="4055184"/>
                </a:cubicBezTo>
                <a:cubicBezTo>
                  <a:pt x="7307068" y="4029529"/>
                  <a:pt x="7302183" y="4006317"/>
                  <a:pt x="7333945" y="3984327"/>
                </a:cubicBezTo>
                <a:cubicBezTo>
                  <a:pt x="7360822" y="3964780"/>
                  <a:pt x="7391363" y="3944013"/>
                  <a:pt x="7374260" y="3903698"/>
                </a:cubicBezTo>
                <a:cubicBezTo>
                  <a:pt x="7358378" y="3863383"/>
                  <a:pt x="7327838" y="3836508"/>
                  <a:pt x="7282636" y="3831621"/>
                </a:cubicBezTo>
                <a:cubicBezTo>
                  <a:pt x="7237436" y="3827956"/>
                  <a:pt x="7193456" y="3830399"/>
                  <a:pt x="7161692" y="3869493"/>
                </a:cubicBezTo>
                <a:cubicBezTo>
                  <a:pt x="7126264" y="3911028"/>
                  <a:pt x="7128707" y="3937905"/>
                  <a:pt x="7169022" y="3974555"/>
                </a:cubicBezTo>
                <a:cubicBezTo>
                  <a:pt x="7187347" y="3990435"/>
                  <a:pt x="7216666" y="4002652"/>
                  <a:pt x="7202007" y="4034415"/>
                </a:cubicBezTo>
                <a:cubicBezTo>
                  <a:pt x="7187347" y="4064957"/>
                  <a:pt x="7162914" y="4088167"/>
                  <a:pt x="7125044" y="4088167"/>
                </a:cubicBezTo>
                <a:cubicBezTo>
                  <a:pt x="7050522" y="4088167"/>
                  <a:pt x="6976001" y="4086946"/>
                  <a:pt x="6901481" y="4088167"/>
                </a:cubicBezTo>
                <a:cubicBezTo>
                  <a:pt x="6889264" y="4088167"/>
                  <a:pt x="6881935" y="4086030"/>
                  <a:pt x="6877812" y="4081143"/>
                </a:cubicBezTo>
                <a:lnTo>
                  <a:pt x="6873686" y="4059236"/>
                </a:lnTo>
                <a:lnTo>
                  <a:pt x="6868239" y="4087769"/>
                </a:lnTo>
                <a:cubicBezTo>
                  <a:pt x="6862436" y="4094488"/>
                  <a:pt x="6852052" y="4096932"/>
                  <a:pt x="6834338" y="4095709"/>
                </a:cubicBezTo>
                <a:cubicBezTo>
                  <a:pt x="6770812" y="4092044"/>
                  <a:pt x="6707287" y="4094489"/>
                  <a:pt x="6643762" y="4094489"/>
                </a:cubicBezTo>
                <a:cubicBezTo>
                  <a:pt x="6624215" y="4094489"/>
                  <a:pt x="6605890" y="4095709"/>
                  <a:pt x="6590008" y="4107926"/>
                </a:cubicBezTo>
                <a:cubicBezTo>
                  <a:pt x="6566798" y="4127473"/>
                  <a:pt x="6558246" y="4142131"/>
                  <a:pt x="6587565" y="4166566"/>
                </a:cubicBezTo>
                <a:cubicBezTo>
                  <a:pt x="6651090" y="4219097"/>
                  <a:pt x="6648647" y="4270405"/>
                  <a:pt x="6585123" y="4322937"/>
                </a:cubicBezTo>
                <a:cubicBezTo>
                  <a:pt x="6526483" y="4370582"/>
                  <a:pt x="6417757" y="4359587"/>
                  <a:pt x="6371334" y="4299725"/>
                </a:cubicBezTo>
                <a:cubicBezTo>
                  <a:pt x="6334685" y="4253303"/>
                  <a:pt x="6338350" y="4215431"/>
                  <a:pt x="6381107" y="4173896"/>
                </a:cubicBezTo>
                <a:cubicBezTo>
                  <a:pt x="6393322" y="4161678"/>
                  <a:pt x="6421422" y="4156791"/>
                  <a:pt x="6411647" y="4132359"/>
                </a:cubicBezTo>
                <a:cubicBezTo>
                  <a:pt x="6400652" y="4106704"/>
                  <a:pt x="6377442" y="4092044"/>
                  <a:pt x="6346900" y="4093266"/>
                </a:cubicBezTo>
                <a:cubicBezTo>
                  <a:pt x="6279710" y="4094489"/>
                  <a:pt x="6213741" y="4090824"/>
                  <a:pt x="6146550" y="4094489"/>
                </a:cubicBezTo>
                <a:cubicBezTo>
                  <a:pt x="6129447" y="4095099"/>
                  <a:pt x="6119063" y="4092656"/>
                  <a:pt x="6113107" y="4085937"/>
                </a:cubicBezTo>
                <a:lnTo>
                  <a:pt x="6109939" y="4078718"/>
                </a:lnTo>
                <a:lnTo>
                  <a:pt x="6104845" y="4085881"/>
                </a:lnTo>
                <a:lnTo>
                  <a:pt x="6104396" y="4085965"/>
                </a:lnTo>
                <a:lnTo>
                  <a:pt x="6112530" y="4100024"/>
                </a:lnTo>
                <a:cubicBezTo>
                  <a:pt x="6114228" y="4107030"/>
                  <a:pt x="6114610" y="4115963"/>
                  <a:pt x="6113694" y="4127264"/>
                </a:cubicBezTo>
                <a:cubicBezTo>
                  <a:pt x="6108806" y="4190789"/>
                  <a:pt x="6113694" y="4254315"/>
                  <a:pt x="6112471" y="4317842"/>
                </a:cubicBezTo>
                <a:cubicBezTo>
                  <a:pt x="6112471" y="4344717"/>
                  <a:pt x="6121024" y="4363042"/>
                  <a:pt x="6141791" y="4378924"/>
                </a:cubicBezTo>
                <a:cubicBezTo>
                  <a:pt x="6154008" y="4387474"/>
                  <a:pt x="6162560" y="4386254"/>
                  <a:pt x="6174776" y="4375259"/>
                </a:cubicBezTo>
                <a:cubicBezTo>
                  <a:pt x="6261513" y="4295850"/>
                  <a:pt x="6310380" y="4304402"/>
                  <a:pt x="6371462" y="4413129"/>
                </a:cubicBezTo>
                <a:cubicBezTo>
                  <a:pt x="6372684" y="4446114"/>
                  <a:pt x="6372684" y="4477878"/>
                  <a:pt x="6372684" y="4509640"/>
                </a:cubicBezTo>
                <a:cubicBezTo>
                  <a:pt x="6358024" y="4535295"/>
                  <a:pt x="6345807" y="4562172"/>
                  <a:pt x="6320152" y="4580495"/>
                </a:cubicBezTo>
                <a:cubicBezTo>
                  <a:pt x="6271287" y="4618367"/>
                  <a:pt x="6232193" y="4614702"/>
                  <a:pt x="6190658" y="4570723"/>
                </a:cubicBezTo>
                <a:cubicBezTo>
                  <a:pt x="6179663" y="4558505"/>
                  <a:pt x="6174776" y="4530408"/>
                  <a:pt x="6149121" y="4543847"/>
                </a:cubicBezTo>
                <a:cubicBezTo>
                  <a:pt x="6127131" y="4554840"/>
                  <a:pt x="6113694" y="4573165"/>
                  <a:pt x="6113694" y="4601263"/>
                </a:cubicBezTo>
                <a:cubicBezTo>
                  <a:pt x="6114916" y="4670897"/>
                  <a:pt x="6112471" y="4740531"/>
                  <a:pt x="6114916" y="4810166"/>
                </a:cubicBezTo>
                <a:cubicBezTo>
                  <a:pt x="6116136" y="4843150"/>
                  <a:pt x="6105141" y="4849260"/>
                  <a:pt x="6074601" y="4848038"/>
                </a:cubicBezTo>
                <a:cubicBezTo>
                  <a:pt x="6009854" y="4845593"/>
                  <a:pt x="5943885" y="4846815"/>
                  <a:pt x="5879138" y="4846815"/>
                </a:cubicBezTo>
                <a:cubicBezTo>
                  <a:pt x="5859591" y="4846815"/>
                  <a:pt x="5841266" y="4848038"/>
                  <a:pt x="5825384" y="4861475"/>
                </a:cubicBezTo>
                <a:cubicBezTo>
                  <a:pt x="5805838" y="4879800"/>
                  <a:pt x="5794843" y="4896903"/>
                  <a:pt x="5824163" y="4917672"/>
                </a:cubicBezTo>
                <a:cubicBezTo>
                  <a:pt x="5854703" y="4939660"/>
                  <a:pt x="5881580" y="4966537"/>
                  <a:pt x="5869363" y="5008074"/>
                </a:cubicBezTo>
                <a:cubicBezTo>
                  <a:pt x="5854703" y="5055716"/>
                  <a:pt x="5822941" y="5089923"/>
                  <a:pt x="5771631" y="5100918"/>
                </a:cubicBezTo>
                <a:cubicBezTo>
                  <a:pt x="5694667" y="5116800"/>
                  <a:pt x="5636028" y="5094811"/>
                  <a:pt x="5601823" y="5038614"/>
                </a:cubicBezTo>
                <a:cubicBezTo>
                  <a:pt x="5574946" y="4994634"/>
                  <a:pt x="5581053" y="4964094"/>
                  <a:pt x="5621368" y="4926222"/>
                </a:cubicBezTo>
                <a:cubicBezTo>
                  <a:pt x="5633585" y="4915227"/>
                  <a:pt x="5660462" y="4910342"/>
                  <a:pt x="5649467" y="4884687"/>
                </a:cubicBezTo>
                <a:cubicBezTo>
                  <a:pt x="5639693" y="4860253"/>
                  <a:pt x="5618925" y="4848038"/>
                  <a:pt x="5593270" y="4846815"/>
                </a:cubicBezTo>
                <a:cubicBezTo>
                  <a:pt x="5545626" y="4845593"/>
                  <a:pt x="5497981" y="4846815"/>
                  <a:pt x="5450337" y="4846815"/>
                </a:cubicBezTo>
                <a:cubicBezTo>
                  <a:pt x="5423766" y="4846815"/>
                  <a:pt x="5403838" y="4846815"/>
                  <a:pt x="5388892" y="4845136"/>
                </a:cubicBezTo>
                <a:lnTo>
                  <a:pt x="5358151" y="4833680"/>
                </a:lnTo>
                <a:lnTo>
                  <a:pt x="5326642" y="4842314"/>
                </a:lnTo>
                <a:cubicBezTo>
                  <a:pt x="5258230" y="4839870"/>
                  <a:pt x="5189816" y="4841092"/>
                  <a:pt x="5121404" y="4842314"/>
                </a:cubicBezTo>
                <a:cubicBezTo>
                  <a:pt x="5092084" y="4842314"/>
                  <a:pt x="5068874" y="4834984"/>
                  <a:pt x="5049327" y="4812995"/>
                </a:cubicBezTo>
                <a:cubicBezTo>
                  <a:pt x="5024894" y="4784897"/>
                  <a:pt x="5022450" y="4760463"/>
                  <a:pt x="5055434" y="4737252"/>
                </a:cubicBezTo>
                <a:cubicBezTo>
                  <a:pt x="5079869" y="4720148"/>
                  <a:pt x="5107966" y="4699381"/>
                  <a:pt x="5096971" y="4663953"/>
                </a:cubicBezTo>
                <a:cubicBezTo>
                  <a:pt x="5084754" y="4626081"/>
                  <a:pt x="5059099" y="4599206"/>
                  <a:pt x="5018785" y="4589431"/>
                </a:cubicBezTo>
                <a:cubicBezTo>
                  <a:pt x="4969920" y="4578438"/>
                  <a:pt x="4924718" y="4580881"/>
                  <a:pt x="4886848" y="4618751"/>
                </a:cubicBezTo>
                <a:cubicBezTo>
                  <a:pt x="4845311" y="4660288"/>
                  <a:pt x="4847754" y="4690830"/>
                  <a:pt x="4890513" y="4731145"/>
                </a:cubicBezTo>
                <a:cubicBezTo>
                  <a:pt x="4906393" y="4745805"/>
                  <a:pt x="4936935" y="4753135"/>
                  <a:pt x="4922275" y="4786119"/>
                </a:cubicBezTo>
                <a:cubicBezTo>
                  <a:pt x="4907616" y="4816660"/>
                  <a:pt x="4888068" y="4839870"/>
                  <a:pt x="4851419" y="4841092"/>
                </a:cubicBezTo>
                <a:cubicBezTo>
                  <a:pt x="4809884" y="4845979"/>
                  <a:pt x="4768347" y="4844757"/>
                  <a:pt x="4717038" y="4844757"/>
                </a:cubicBezTo>
                <a:cubicBezTo>
                  <a:pt x="4682832" y="4841092"/>
                  <a:pt x="4624193" y="4864304"/>
                  <a:pt x="4599761" y="4836207"/>
                </a:cubicBezTo>
                <a:cubicBezTo>
                  <a:pt x="4577771" y="4811772"/>
                  <a:pt x="4593651" y="4754355"/>
                  <a:pt x="4592431" y="4711598"/>
                </a:cubicBezTo>
                <a:cubicBezTo>
                  <a:pt x="4592431" y="4674948"/>
                  <a:pt x="4591208" y="4638298"/>
                  <a:pt x="4592431" y="4601649"/>
                </a:cubicBezTo>
                <a:cubicBezTo>
                  <a:pt x="4593651" y="4572329"/>
                  <a:pt x="4578991" y="4551561"/>
                  <a:pt x="4554559" y="4540566"/>
                </a:cubicBezTo>
                <a:cubicBezTo>
                  <a:pt x="4528904" y="4528349"/>
                  <a:pt x="4524019" y="4556448"/>
                  <a:pt x="4513024" y="4568664"/>
                </a:cubicBezTo>
                <a:cubicBezTo>
                  <a:pt x="4471487" y="4612644"/>
                  <a:pt x="4437282" y="4613866"/>
                  <a:pt x="4387193" y="4580881"/>
                </a:cubicBezTo>
                <a:cubicBezTo>
                  <a:pt x="4315116" y="4533236"/>
                  <a:pt x="4316338" y="4390303"/>
                  <a:pt x="4383528" y="4342660"/>
                </a:cubicBezTo>
                <a:cubicBezTo>
                  <a:pt x="4434837" y="4307231"/>
                  <a:pt x="4469044" y="4307231"/>
                  <a:pt x="4511802" y="4353653"/>
                </a:cubicBezTo>
                <a:cubicBezTo>
                  <a:pt x="4522796" y="4365870"/>
                  <a:pt x="4528904" y="4393968"/>
                  <a:pt x="4554559" y="4380530"/>
                </a:cubicBezTo>
                <a:cubicBezTo>
                  <a:pt x="4576549" y="4369535"/>
                  <a:pt x="4591208" y="4351210"/>
                  <a:pt x="4591208" y="4323113"/>
                </a:cubicBezTo>
                <a:cubicBezTo>
                  <a:pt x="4591208" y="4254701"/>
                  <a:pt x="4593651" y="4186287"/>
                  <a:pt x="4589988" y="4117874"/>
                </a:cubicBezTo>
                <a:cubicBezTo>
                  <a:pt x="4589377" y="4108407"/>
                  <a:pt x="4589758" y="4100924"/>
                  <a:pt x="4591209" y="4095045"/>
                </a:cubicBezTo>
                <a:lnTo>
                  <a:pt x="4598520" y="4082397"/>
                </a:lnTo>
                <a:lnTo>
                  <a:pt x="4583287" y="4079453"/>
                </a:lnTo>
                <a:lnTo>
                  <a:pt x="4578273" y="4071084"/>
                </a:lnTo>
                <a:lnTo>
                  <a:pt x="4563116" y="4075034"/>
                </a:lnTo>
                <a:cubicBezTo>
                  <a:pt x="4487374" y="4073812"/>
                  <a:pt x="4410409" y="4075034"/>
                  <a:pt x="4334667" y="4073812"/>
                </a:cubicBezTo>
                <a:cubicBezTo>
                  <a:pt x="4296795" y="4073812"/>
                  <a:pt x="4273585" y="4049379"/>
                  <a:pt x="4260146" y="4016394"/>
                </a:cubicBezTo>
                <a:cubicBezTo>
                  <a:pt x="4246708" y="3984630"/>
                  <a:pt x="4277250" y="3976080"/>
                  <a:pt x="4293131" y="3961420"/>
                </a:cubicBezTo>
                <a:cubicBezTo>
                  <a:pt x="4334667" y="3922327"/>
                  <a:pt x="4337110" y="3893008"/>
                  <a:pt x="4298018" y="3852693"/>
                </a:cubicBezTo>
                <a:cubicBezTo>
                  <a:pt x="4250373" y="3802606"/>
                  <a:pt x="4157534" y="3802606"/>
                  <a:pt x="4109888" y="3852693"/>
                </a:cubicBezTo>
                <a:cubicBezTo>
                  <a:pt x="4072017" y="3894230"/>
                  <a:pt x="4073239" y="3924770"/>
                  <a:pt x="4115998" y="3961420"/>
                </a:cubicBezTo>
                <a:cubicBezTo>
                  <a:pt x="4133098" y="3976080"/>
                  <a:pt x="4161199" y="3987075"/>
                  <a:pt x="4148981" y="4017617"/>
                </a:cubicBezTo>
                <a:cubicBezTo>
                  <a:pt x="4136765" y="4046936"/>
                  <a:pt x="4117220" y="4071369"/>
                  <a:pt x="4083011" y="4072589"/>
                </a:cubicBezTo>
                <a:cubicBezTo>
                  <a:pt x="4002381" y="4075034"/>
                  <a:pt x="3921756" y="4073812"/>
                  <a:pt x="3839905" y="4073812"/>
                </a:cubicBezTo>
                <a:lnTo>
                  <a:pt x="3826205" y="4071086"/>
                </a:lnTo>
                <a:lnTo>
                  <a:pt x="3825356" y="4075532"/>
                </a:lnTo>
                <a:lnTo>
                  <a:pt x="3819231" y="4076967"/>
                </a:lnTo>
                <a:lnTo>
                  <a:pt x="3824236" y="4078740"/>
                </a:lnTo>
                <a:cubicBezTo>
                  <a:pt x="3827444" y="4083168"/>
                  <a:pt x="3828054" y="4089582"/>
                  <a:pt x="3828054" y="4097523"/>
                </a:cubicBezTo>
                <a:cubicBezTo>
                  <a:pt x="3825611" y="4136615"/>
                  <a:pt x="3825611" y="4174487"/>
                  <a:pt x="3825611" y="4213580"/>
                </a:cubicBezTo>
                <a:cubicBezTo>
                  <a:pt x="3825611" y="4250229"/>
                  <a:pt x="3824389" y="4286879"/>
                  <a:pt x="3825611" y="4323529"/>
                </a:cubicBezTo>
                <a:cubicBezTo>
                  <a:pt x="3826832" y="4351626"/>
                  <a:pt x="3813395" y="4371173"/>
                  <a:pt x="3792626" y="4388276"/>
                </a:cubicBezTo>
                <a:cubicBezTo>
                  <a:pt x="3766973" y="4410266"/>
                  <a:pt x="3743760" y="4413931"/>
                  <a:pt x="3720550" y="4383389"/>
                </a:cubicBezTo>
                <a:cubicBezTo>
                  <a:pt x="3701003" y="4357734"/>
                  <a:pt x="3680236" y="4324749"/>
                  <a:pt x="3639920" y="4341854"/>
                </a:cubicBezTo>
                <a:cubicBezTo>
                  <a:pt x="3598383" y="4360179"/>
                  <a:pt x="3570287" y="4390719"/>
                  <a:pt x="3567844" y="4439586"/>
                </a:cubicBezTo>
                <a:cubicBezTo>
                  <a:pt x="3565398" y="4483565"/>
                  <a:pt x="3569063" y="4525100"/>
                  <a:pt x="3606936" y="4555642"/>
                </a:cubicBezTo>
                <a:cubicBezTo>
                  <a:pt x="3648470" y="4591070"/>
                  <a:pt x="3675347" y="4588627"/>
                  <a:pt x="3711997" y="4549533"/>
                </a:cubicBezTo>
                <a:cubicBezTo>
                  <a:pt x="3727877" y="4532430"/>
                  <a:pt x="3736431" y="4499446"/>
                  <a:pt x="3770637" y="4516550"/>
                </a:cubicBezTo>
                <a:cubicBezTo>
                  <a:pt x="3802398" y="4532430"/>
                  <a:pt x="3825611" y="4554420"/>
                  <a:pt x="3825611" y="4592292"/>
                </a:cubicBezTo>
                <a:cubicBezTo>
                  <a:pt x="3825611" y="4666812"/>
                  <a:pt x="3824389" y="4741334"/>
                  <a:pt x="3826832" y="4815853"/>
                </a:cubicBezTo>
                <a:cubicBezTo>
                  <a:pt x="3826832" y="4840288"/>
                  <a:pt x="3817059" y="4843951"/>
                  <a:pt x="3796291" y="4843951"/>
                </a:cubicBezTo>
                <a:cubicBezTo>
                  <a:pt x="3722992" y="4842730"/>
                  <a:pt x="3650914" y="4842730"/>
                  <a:pt x="3577616" y="4843951"/>
                </a:cubicBezTo>
                <a:cubicBezTo>
                  <a:pt x="3549518" y="4843951"/>
                  <a:pt x="3528749" y="4831736"/>
                  <a:pt x="3512868" y="4810968"/>
                </a:cubicBezTo>
                <a:cubicBezTo>
                  <a:pt x="3492099" y="4785313"/>
                  <a:pt x="3487215" y="4762101"/>
                  <a:pt x="3518976" y="4740111"/>
                </a:cubicBezTo>
                <a:cubicBezTo>
                  <a:pt x="3545853" y="4720564"/>
                  <a:pt x="3576393" y="4699797"/>
                  <a:pt x="3559291" y="4659482"/>
                </a:cubicBezTo>
                <a:cubicBezTo>
                  <a:pt x="3543410" y="4619167"/>
                  <a:pt x="3512868" y="4592292"/>
                  <a:pt x="3467666" y="4587405"/>
                </a:cubicBezTo>
                <a:cubicBezTo>
                  <a:pt x="3422467" y="4583740"/>
                  <a:pt x="3378487" y="4586183"/>
                  <a:pt x="3346722" y="4625277"/>
                </a:cubicBezTo>
                <a:cubicBezTo>
                  <a:pt x="3311296" y="4666812"/>
                  <a:pt x="3313738" y="4693689"/>
                  <a:pt x="3354052" y="4730339"/>
                </a:cubicBezTo>
                <a:cubicBezTo>
                  <a:pt x="3372377" y="4746219"/>
                  <a:pt x="3401698" y="4758436"/>
                  <a:pt x="3387037" y="4790199"/>
                </a:cubicBezTo>
                <a:cubicBezTo>
                  <a:pt x="3372377" y="4820741"/>
                  <a:pt x="3347944" y="4843951"/>
                  <a:pt x="3310075" y="4843951"/>
                </a:cubicBezTo>
                <a:cubicBezTo>
                  <a:pt x="3235552" y="4843951"/>
                  <a:pt x="3161031" y="4842730"/>
                  <a:pt x="3086512" y="4843951"/>
                </a:cubicBezTo>
                <a:cubicBezTo>
                  <a:pt x="3062078" y="4843951"/>
                  <a:pt x="3057192" y="4835401"/>
                  <a:pt x="3058414" y="4813411"/>
                </a:cubicBezTo>
                <a:cubicBezTo>
                  <a:pt x="3059635" y="4742554"/>
                  <a:pt x="3059635" y="4670477"/>
                  <a:pt x="3058414" y="4599622"/>
                </a:cubicBezTo>
                <a:cubicBezTo>
                  <a:pt x="3058414" y="4570302"/>
                  <a:pt x="3070629" y="4548312"/>
                  <a:pt x="3092620" y="4529988"/>
                </a:cubicBezTo>
                <a:cubicBezTo>
                  <a:pt x="3118275" y="4509220"/>
                  <a:pt x="3141487" y="4504333"/>
                  <a:pt x="3164698" y="4536095"/>
                </a:cubicBezTo>
                <a:cubicBezTo>
                  <a:pt x="3184243" y="4562972"/>
                  <a:pt x="3205012" y="4594735"/>
                  <a:pt x="3245326" y="4576410"/>
                </a:cubicBezTo>
                <a:cubicBezTo>
                  <a:pt x="3286863" y="4558085"/>
                  <a:pt x="3314961" y="4528765"/>
                  <a:pt x="3316182" y="4479900"/>
                </a:cubicBezTo>
                <a:cubicBezTo>
                  <a:pt x="3317404" y="4435921"/>
                  <a:pt x="3317404" y="4394384"/>
                  <a:pt x="3279533" y="4362621"/>
                </a:cubicBezTo>
                <a:cubicBezTo>
                  <a:pt x="3237995" y="4328414"/>
                  <a:pt x="3211120" y="4328414"/>
                  <a:pt x="3174471" y="4369951"/>
                </a:cubicBezTo>
                <a:cubicBezTo>
                  <a:pt x="3158588" y="4388276"/>
                  <a:pt x="3146374" y="4417596"/>
                  <a:pt x="3113389" y="4401714"/>
                </a:cubicBezTo>
                <a:cubicBezTo>
                  <a:pt x="3084069" y="4388276"/>
                  <a:pt x="3059635" y="4363844"/>
                  <a:pt x="3059635" y="4329637"/>
                </a:cubicBezTo>
                <a:cubicBezTo>
                  <a:pt x="3058414" y="4251450"/>
                  <a:pt x="3059635" y="4174487"/>
                  <a:pt x="3058414" y="4096301"/>
                </a:cubicBezTo>
                <a:cubicBezTo>
                  <a:pt x="3058414" y="4086528"/>
                  <a:pt x="3060551" y="4080725"/>
                  <a:pt x="3064827" y="4077365"/>
                </a:cubicBezTo>
                <a:lnTo>
                  <a:pt x="3075384" y="4075019"/>
                </a:lnTo>
                <a:lnTo>
                  <a:pt x="3070224" y="4073700"/>
                </a:lnTo>
                <a:cubicBezTo>
                  <a:pt x="3067247" y="4070341"/>
                  <a:pt x="3065375" y="4065912"/>
                  <a:pt x="3064325" y="4060261"/>
                </a:cubicBezTo>
                <a:lnTo>
                  <a:pt x="3064171" y="4056974"/>
                </a:lnTo>
                <a:lnTo>
                  <a:pt x="3060475" y="4056974"/>
                </a:lnTo>
                <a:lnTo>
                  <a:pt x="3060499" y="4061652"/>
                </a:lnTo>
                <a:cubicBezTo>
                  <a:pt x="3060499" y="4084864"/>
                  <a:pt x="3050726" y="4087307"/>
                  <a:pt x="3031179" y="4087307"/>
                </a:cubicBezTo>
                <a:cubicBezTo>
                  <a:pt x="2956660" y="4086087"/>
                  <a:pt x="2882137" y="4087307"/>
                  <a:pt x="2807619" y="4087307"/>
                </a:cubicBezTo>
                <a:cubicBezTo>
                  <a:pt x="2781965" y="4087307"/>
                  <a:pt x="2762416" y="4073870"/>
                  <a:pt x="2746537" y="4056767"/>
                </a:cubicBezTo>
                <a:cubicBezTo>
                  <a:pt x="2722103" y="4029890"/>
                  <a:pt x="2718438" y="4005457"/>
                  <a:pt x="2751421" y="3981025"/>
                </a:cubicBezTo>
                <a:cubicBezTo>
                  <a:pt x="2777077" y="3962700"/>
                  <a:pt x="2807619" y="3941931"/>
                  <a:pt x="2791735" y="3904060"/>
                </a:cubicBezTo>
                <a:cubicBezTo>
                  <a:pt x="2774633" y="3862524"/>
                  <a:pt x="2745315" y="3833204"/>
                  <a:pt x="2696446" y="3830761"/>
                </a:cubicBezTo>
                <a:cubicBezTo>
                  <a:pt x="2648804" y="3828318"/>
                  <a:pt x="2604825" y="3830761"/>
                  <a:pt x="2573061" y="3873519"/>
                </a:cubicBezTo>
                <a:cubicBezTo>
                  <a:pt x="2543742" y="3913833"/>
                  <a:pt x="2544963" y="3937045"/>
                  <a:pt x="2582836" y="3971250"/>
                </a:cubicBezTo>
                <a:cubicBezTo>
                  <a:pt x="2599938" y="3987133"/>
                  <a:pt x="2632921" y="3994462"/>
                  <a:pt x="2618262" y="4028669"/>
                </a:cubicBezTo>
                <a:cubicBezTo>
                  <a:pt x="2603603" y="4065319"/>
                  <a:pt x="2576726" y="4087307"/>
                  <a:pt x="2535188" y="4087307"/>
                </a:cubicBezTo>
                <a:cubicBezTo>
                  <a:pt x="2464334" y="4087307"/>
                  <a:pt x="2392256" y="4086087"/>
                  <a:pt x="2321403" y="4087307"/>
                </a:cubicBezTo>
                <a:cubicBezTo>
                  <a:pt x="2307965" y="4087918"/>
                  <a:pt x="2300330" y="4085475"/>
                  <a:pt x="2296053" y="4079978"/>
                </a:cubicBezTo>
                <a:lnTo>
                  <a:pt x="2294568" y="4072641"/>
                </a:lnTo>
                <a:lnTo>
                  <a:pt x="2293261" y="4085140"/>
                </a:lnTo>
                <a:lnTo>
                  <a:pt x="2295314" y="4086060"/>
                </a:lnTo>
                <a:cubicBezTo>
                  <a:pt x="2298061" y="4091710"/>
                  <a:pt x="2297755" y="4099346"/>
                  <a:pt x="2297755" y="4107287"/>
                </a:cubicBezTo>
                <a:cubicBezTo>
                  <a:pt x="2297755" y="4175699"/>
                  <a:pt x="2297755" y="4244111"/>
                  <a:pt x="2297755" y="4312524"/>
                </a:cubicBezTo>
                <a:cubicBezTo>
                  <a:pt x="2297755" y="4333291"/>
                  <a:pt x="2298979" y="4352838"/>
                  <a:pt x="2316081" y="4368720"/>
                </a:cubicBezTo>
                <a:cubicBezTo>
                  <a:pt x="2334405" y="4385823"/>
                  <a:pt x="2349066" y="4390710"/>
                  <a:pt x="2366168" y="4366276"/>
                </a:cubicBezTo>
                <a:cubicBezTo>
                  <a:pt x="2388157" y="4335736"/>
                  <a:pt x="2415034" y="4306416"/>
                  <a:pt x="2456572" y="4318631"/>
                </a:cubicBezTo>
                <a:cubicBezTo>
                  <a:pt x="2504213" y="4332071"/>
                  <a:pt x="2540863" y="4363833"/>
                  <a:pt x="2551857" y="4415143"/>
                </a:cubicBezTo>
                <a:cubicBezTo>
                  <a:pt x="2564075" y="4475003"/>
                  <a:pt x="2559187" y="4531199"/>
                  <a:pt x="2506657" y="4575179"/>
                </a:cubicBezTo>
                <a:cubicBezTo>
                  <a:pt x="2456572" y="4615494"/>
                  <a:pt x="2417477" y="4613051"/>
                  <a:pt x="2374721" y="4566627"/>
                </a:cubicBezTo>
                <a:cubicBezTo>
                  <a:pt x="2363725" y="4555632"/>
                  <a:pt x="2358836" y="4529977"/>
                  <a:pt x="2336848" y="4539752"/>
                </a:cubicBezTo>
                <a:cubicBezTo>
                  <a:pt x="2314857" y="4549524"/>
                  <a:pt x="2298979" y="4567849"/>
                  <a:pt x="2298979" y="4594726"/>
                </a:cubicBezTo>
                <a:cubicBezTo>
                  <a:pt x="2298979" y="4664359"/>
                  <a:pt x="2297755" y="4733993"/>
                  <a:pt x="2300196" y="4803628"/>
                </a:cubicBezTo>
                <a:cubicBezTo>
                  <a:pt x="2300808" y="4818287"/>
                  <a:pt x="2299587" y="4828672"/>
                  <a:pt x="2294090" y="4835238"/>
                </a:cubicBezTo>
                <a:lnTo>
                  <a:pt x="2280623" y="4838929"/>
                </a:lnTo>
                <a:lnTo>
                  <a:pt x="2285326" y="4841576"/>
                </a:lnTo>
                <a:cubicBezTo>
                  <a:pt x="2291128" y="4848295"/>
                  <a:pt x="2292350" y="4859290"/>
                  <a:pt x="2291740" y="4875782"/>
                </a:cubicBezTo>
                <a:cubicBezTo>
                  <a:pt x="2289294" y="4944194"/>
                  <a:pt x="2290518" y="5012606"/>
                  <a:pt x="2291740" y="5081020"/>
                </a:cubicBezTo>
                <a:cubicBezTo>
                  <a:pt x="2291740" y="5111560"/>
                  <a:pt x="2279522" y="5132328"/>
                  <a:pt x="2257531" y="5150652"/>
                </a:cubicBezTo>
                <a:cubicBezTo>
                  <a:pt x="2233098" y="5170200"/>
                  <a:pt x="2211109" y="5173864"/>
                  <a:pt x="2190340" y="5144545"/>
                </a:cubicBezTo>
                <a:cubicBezTo>
                  <a:pt x="2170794" y="5118890"/>
                  <a:pt x="2151249" y="5084685"/>
                  <a:pt x="2110933" y="5100565"/>
                </a:cubicBezTo>
                <a:cubicBezTo>
                  <a:pt x="2066954" y="5117670"/>
                  <a:pt x="2038855" y="5150652"/>
                  <a:pt x="2035191" y="5200741"/>
                </a:cubicBezTo>
                <a:cubicBezTo>
                  <a:pt x="2031526" y="5247164"/>
                  <a:pt x="2038855" y="5288701"/>
                  <a:pt x="2079170" y="5319241"/>
                </a:cubicBezTo>
                <a:cubicBezTo>
                  <a:pt x="2119486" y="5349783"/>
                  <a:pt x="2141476" y="5348560"/>
                  <a:pt x="2176904" y="5310690"/>
                </a:cubicBezTo>
                <a:cubicBezTo>
                  <a:pt x="2194007" y="5292366"/>
                  <a:pt x="2206222" y="5259381"/>
                  <a:pt x="2240431" y="5276483"/>
                </a:cubicBezTo>
                <a:cubicBezTo>
                  <a:pt x="2273416" y="5292366"/>
                  <a:pt x="2294181" y="5319241"/>
                  <a:pt x="2292959" y="5359555"/>
                </a:cubicBezTo>
                <a:cubicBezTo>
                  <a:pt x="2289294" y="5396205"/>
                  <a:pt x="2290518" y="5430412"/>
                  <a:pt x="2290518" y="5473169"/>
                </a:cubicBezTo>
                <a:cubicBezTo>
                  <a:pt x="2286853" y="5511039"/>
                  <a:pt x="2310064" y="5572122"/>
                  <a:pt x="2281965" y="5597778"/>
                </a:cubicBezTo>
                <a:cubicBezTo>
                  <a:pt x="2257531" y="5619768"/>
                  <a:pt x="2197671" y="5603886"/>
                  <a:pt x="2153692" y="5603886"/>
                </a:cubicBezTo>
                <a:cubicBezTo>
                  <a:pt x="2117043" y="5603886"/>
                  <a:pt x="2080391" y="5603886"/>
                  <a:pt x="2043741" y="5603886"/>
                </a:cubicBezTo>
                <a:cubicBezTo>
                  <a:pt x="2018088" y="5603886"/>
                  <a:pt x="1997319" y="5617323"/>
                  <a:pt x="1987546" y="5640535"/>
                </a:cubicBezTo>
                <a:cubicBezTo>
                  <a:pt x="1976551" y="5666190"/>
                  <a:pt x="2003428" y="5671076"/>
                  <a:pt x="2015644" y="5683293"/>
                </a:cubicBezTo>
                <a:cubicBezTo>
                  <a:pt x="2071840" y="5735824"/>
                  <a:pt x="2057180" y="5806679"/>
                  <a:pt x="1980216" y="5848216"/>
                </a:cubicBezTo>
                <a:cubicBezTo>
                  <a:pt x="1919134" y="5881201"/>
                  <a:pt x="1828732" y="5861654"/>
                  <a:pt x="1787195" y="5806679"/>
                </a:cubicBezTo>
                <a:cubicBezTo>
                  <a:pt x="1752988" y="5762700"/>
                  <a:pt x="1757875" y="5724828"/>
                  <a:pt x="1796970" y="5684515"/>
                </a:cubicBezTo>
                <a:cubicBezTo>
                  <a:pt x="1809185" y="5672298"/>
                  <a:pt x="1840947" y="5668633"/>
                  <a:pt x="1827510" y="5639313"/>
                </a:cubicBezTo>
                <a:cubicBezTo>
                  <a:pt x="1815294" y="5612438"/>
                  <a:pt x="1790860" y="5601443"/>
                  <a:pt x="1761540" y="5602663"/>
                </a:cubicBezTo>
                <a:cubicBezTo>
                  <a:pt x="1694350" y="5603886"/>
                  <a:pt x="1628381" y="5600221"/>
                  <a:pt x="1561189" y="5603886"/>
                </a:cubicBezTo>
                <a:cubicBezTo>
                  <a:pt x="1526984" y="5605106"/>
                  <a:pt x="1518432" y="5594113"/>
                  <a:pt x="1519654" y="5561128"/>
                </a:cubicBezTo>
                <a:cubicBezTo>
                  <a:pt x="1522097" y="5496381"/>
                  <a:pt x="1520875" y="5431632"/>
                  <a:pt x="1519654" y="5365663"/>
                </a:cubicBezTo>
                <a:cubicBezTo>
                  <a:pt x="1519654" y="5332678"/>
                  <a:pt x="1530649" y="5307025"/>
                  <a:pt x="1555081" y="5286256"/>
                </a:cubicBezTo>
                <a:cubicBezTo>
                  <a:pt x="1579514" y="5266709"/>
                  <a:pt x="1601504" y="5264266"/>
                  <a:pt x="1623494" y="5292366"/>
                </a:cubicBezTo>
                <a:cubicBezTo>
                  <a:pt x="1643041" y="5318019"/>
                  <a:pt x="1663808" y="5352225"/>
                  <a:pt x="1704123" y="5335123"/>
                </a:cubicBezTo>
                <a:cubicBezTo>
                  <a:pt x="1745660" y="5318019"/>
                  <a:pt x="1774978" y="5288701"/>
                  <a:pt x="1778645" y="5239834"/>
                </a:cubicBezTo>
                <a:cubicBezTo>
                  <a:pt x="1782310" y="5193412"/>
                  <a:pt x="1777423" y="5151875"/>
                  <a:pt x="1738328" y="5120112"/>
                </a:cubicBezTo>
                <a:cubicBezTo>
                  <a:pt x="1696793" y="5085905"/>
                  <a:pt x="1673581" y="5088350"/>
                  <a:pt x="1636932" y="5126220"/>
                </a:cubicBezTo>
                <a:cubicBezTo>
                  <a:pt x="1621051" y="5142102"/>
                  <a:pt x="1613721" y="5175087"/>
                  <a:pt x="1579514" y="5161649"/>
                </a:cubicBezTo>
                <a:cubicBezTo>
                  <a:pt x="1544087" y="5148210"/>
                  <a:pt x="1522097" y="5121334"/>
                  <a:pt x="1520875" y="5083463"/>
                </a:cubicBezTo>
                <a:cubicBezTo>
                  <a:pt x="1518432" y="5008943"/>
                  <a:pt x="1520875" y="4934421"/>
                  <a:pt x="1519654" y="4859900"/>
                </a:cubicBezTo>
                <a:cubicBezTo>
                  <a:pt x="1519043" y="4845851"/>
                  <a:pt x="1522708" y="4839438"/>
                  <a:pt x="1528816" y="4836537"/>
                </a:cubicBezTo>
                <a:lnTo>
                  <a:pt x="1534645" y="4835976"/>
                </a:lnTo>
                <a:lnTo>
                  <a:pt x="1529075" y="4823064"/>
                </a:lnTo>
                <a:lnTo>
                  <a:pt x="1524770" y="4829118"/>
                </a:lnTo>
                <a:cubicBezTo>
                  <a:pt x="1519884" y="4832631"/>
                  <a:pt x="1512553" y="4833241"/>
                  <a:pt x="1502780" y="4833241"/>
                </a:cubicBezTo>
                <a:cubicBezTo>
                  <a:pt x="1428260" y="4832021"/>
                  <a:pt x="1353738" y="4833241"/>
                  <a:pt x="1279219" y="4833241"/>
                </a:cubicBezTo>
                <a:cubicBezTo>
                  <a:pt x="1253564" y="4833241"/>
                  <a:pt x="1234017" y="4819804"/>
                  <a:pt x="1218136" y="4802701"/>
                </a:cubicBezTo>
                <a:cubicBezTo>
                  <a:pt x="1193702" y="4775824"/>
                  <a:pt x="1190037" y="4751391"/>
                  <a:pt x="1223022" y="4726959"/>
                </a:cubicBezTo>
                <a:cubicBezTo>
                  <a:pt x="1248677" y="4708634"/>
                  <a:pt x="1279219" y="4687865"/>
                  <a:pt x="1263336" y="4649994"/>
                </a:cubicBezTo>
                <a:cubicBezTo>
                  <a:pt x="1246234" y="4608458"/>
                  <a:pt x="1216914" y="4579138"/>
                  <a:pt x="1168047" y="4576695"/>
                </a:cubicBezTo>
                <a:cubicBezTo>
                  <a:pt x="1120405" y="4574252"/>
                  <a:pt x="1076425" y="4576695"/>
                  <a:pt x="1044661" y="4619453"/>
                </a:cubicBezTo>
                <a:cubicBezTo>
                  <a:pt x="1015341" y="4659767"/>
                  <a:pt x="1016563" y="4682979"/>
                  <a:pt x="1054435" y="4717184"/>
                </a:cubicBezTo>
                <a:cubicBezTo>
                  <a:pt x="1071538" y="4733067"/>
                  <a:pt x="1104522" y="4740396"/>
                  <a:pt x="1089863" y="4774603"/>
                </a:cubicBezTo>
                <a:cubicBezTo>
                  <a:pt x="1075203" y="4811253"/>
                  <a:pt x="1048326" y="4833241"/>
                  <a:pt x="1006791" y="4833241"/>
                </a:cubicBezTo>
                <a:cubicBezTo>
                  <a:pt x="935934" y="4833241"/>
                  <a:pt x="863857" y="4832021"/>
                  <a:pt x="793002" y="4833241"/>
                </a:cubicBezTo>
                <a:cubicBezTo>
                  <a:pt x="766125" y="4834463"/>
                  <a:pt x="762460" y="4823469"/>
                  <a:pt x="762460" y="4800256"/>
                </a:cubicBezTo>
                <a:cubicBezTo>
                  <a:pt x="763683" y="4733067"/>
                  <a:pt x="762460" y="4667097"/>
                  <a:pt x="763683" y="4599905"/>
                </a:cubicBezTo>
                <a:cubicBezTo>
                  <a:pt x="763683" y="4576695"/>
                  <a:pt x="760018" y="4555928"/>
                  <a:pt x="742913" y="4538823"/>
                </a:cubicBezTo>
                <a:cubicBezTo>
                  <a:pt x="725811" y="4521721"/>
                  <a:pt x="711151" y="4514391"/>
                  <a:pt x="694048" y="4540045"/>
                </a:cubicBezTo>
                <a:cubicBezTo>
                  <a:pt x="669614" y="4575473"/>
                  <a:pt x="637852" y="4604793"/>
                  <a:pt x="590207" y="4584025"/>
                </a:cubicBezTo>
                <a:cubicBezTo>
                  <a:pt x="541342" y="4562035"/>
                  <a:pt x="508357" y="4526608"/>
                  <a:pt x="504692" y="4467968"/>
                </a:cubicBezTo>
                <a:cubicBezTo>
                  <a:pt x="501027" y="4411772"/>
                  <a:pt x="509579" y="4360462"/>
                  <a:pt x="559667" y="4325035"/>
                </a:cubicBezTo>
                <a:cubicBezTo>
                  <a:pt x="607311" y="4290828"/>
                  <a:pt x="640296" y="4293272"/>
                  <a:pt x="680611" y="4334809"/>
                </a:cubicBezTo>
                <a:cubicBezTo>
                  <a:pt x="692826" y="4348247"/>
                  <a:pt x="698935" y="4377566"/>
                  <a:pt x="727033" y="4364127"/>
                </a:cubicBezTo>
                <a:cubicBezTo>
                  <a:pt x="751465" y="4351912"/>
                  <a:pt x="762460" y="4329922"/>
                  <a:pt x="762460" y="4301824"/>
                </a:cubicBezTo>
                <a:lnTo>
                  <a:pt x="761244" y="4097535"/>
                </a:lnTo>
                <a:lnTo>
                  <a:pt x="757501" y="4099373"/>
                </a:lnTo>
                <a:cubicBezTo>
                  <a:pt x="752705" y="4099588"/>
                  <a:pt x="747436" y="4098729"/>
                  <a:pt x="742856" y="4098729"/>
                </a:cubicBezTo>
                <a:cubicBezTo>
                  <a:pt x="675664" y="4098729"/>
                  <a:pt x="609695" y="4098729"/>
                  <a:pt x="542505" y="4098729"/>
                </a:cubicBezTo>
                <a:cubicBezTo>
                  <a:pt x="522958" y="4098729"/>
                  <a:pt x="504633" y="4098729"/>
                  <a:pt x="488752" y="4112166"/>
                </a:cubicBezTo>
                <a:cubicBezTo>
                  <a:pt x="466763" y="4130491"/>
                  <a:pt x="453323" y="4148816"/>
                  <a:pt x="486308" y="4172028"/>
                </a:cubicBezTo>
                <a:cubicBezTo>
                  <a:pt x="516850" y="4194018"/>
                  <a:pt x="544947" y="4222115"/>
                  <a:pt x="530288" y="4263652"/>
                </a:cubicBezTo>
                <a:cubicBezTo>
                  <a:pt x="513185" y="4312517"/>
                  <a:pt x="480200" y="4349167"/>
                  <a:pt x="425226" y="4355274"/>
                </a:cubicBezTo>
                <a:cubicBezTo>
                  <a:pt x="365364" y="4362604"/>
                  <a:pt x="307947" y="4358939"/>
                  <a:pt x="267632" y="4302744"/>
                </a:cubicBezTo>
                <a:cubicBezTo>
                  <a:pt x="235870" y="4257542"/>
                  <a:pt x="238314" y="4219672"/>
                  <a:pt x="279849" y="4180578"/>
                </a:cubicBezTo>
                <a:cubicBezTo>
                  <a:pt x="292065" y="4168363"/>
                  <a:pt x="320164" y="4163476"/>
                  <a:pt x="310389" y="4140265"/>
                </a:cubicBezTo>
                <a:cubicBezTo>
                  <a:pt x="299396" y="4114611"/>
                  <a:pt x="277406" y="4098729"/>
                  <a:pt x="246864" y="4099951"/>
                </a:cubicBezTo>
                <a:cubicBezTo>
                  <a:pt x="178452" y="4101171"/>
                  <a:pt x="110040" y="4098729"/>
                  <a:pt x="42848" y="4101171"/>
                </a:cubicBezTo>
                <a:cubicBezTo>
                  <a:pt x="11086" y="4102394"/>
                  <a:pt x="2534" y="4093841"/>
                  <a:pt x="3756" y="4062079"/>
                </a:cubicBezTo>
                <a:lnTo>
                  <a:pt x="3746" y="4060664"/>
                </a:lnTo>
                <a:lnTo>
                  <a:pt x="0" y="4060664"/>
                </a:lnTo>
                <a:lnTo>
                  <a:pt x="0" y="2600525"/>
                </a:lnTo>
                <a:lnTo>
                  <a:pt x="1" y="2600525"/>
                </a:lnTo>
                <a:lnTo>
                  <a:pt x="1" y="2600330"/>
                </a:lnTo>
                <a:cubicBezTo>
                  <a:pt x="1" y="2572233"/>
                  <a:pt x="6109" y="2561238"/>
                  <a:pt x="36651" y="2562458"/>
                </a:cubicBezTo>
                <a:cubicBezTo>
                  <a:pt x="102620" y="2564903"/>
                  <a:pt x="169810" y="2563681"/>
                  <a:pt x="237002" y="2563681"/>
                </a:cubicBezTo>
                <a:cubicBezTo>
                  <a:pt x="256547" y="2563681"/>
                  <a:pt x="274872" y="2563681"/>
                  <a:pt x="290754" y="2549021"/>
                </a:cubicBezTo>
                <a:cubicBezTo>
                  <a:pt x="307857" y="2531918"/>
                  <a:pt x="320074" y="2516036"/>
                  <a:pt x="291974" y="2496491"/>
                </a:cubicBezTo>
                <a:cubicBezTo>
                  <a:pt x="257769" y="2473279"/>
                  <a:pt x="229672" y="2441516"/>
                  <a:pt x="247997" y="2396314"/>
                </a:cubicBezTo>
                <a:cubicBezTo>
                  <a:pt x="266321" y="2349892"/>
                  <a:pt x="298084" y="2316907"/>
                  <a:pt x="351836" y="2309577"/>
                </a:cubicBezTo>
                <a:cubicBezTo>
                  <a:pt x="367412" y="2307439"/>
                  <a:pt x="382530" y="2306370"/>
                  <a:pt x="397056" y="2306809"/>
                </a:cubicBezTo>
                <a:cubicBezTo>
                  <a:pt x="440635" y="2308126"/>
                  <a:pt x="478888" y="2323016"/>
                  <a:pt x="508207" y="2363330"/>
                </a:cubicBezTo>
                <a:cubicBezTo>
                  <a:pt x="542414" y="2409752"/>
                  <a:pt x="538749" y="2445181"/>
                  <a:pt x="495990" y="2484274"/>
                </a:cubicBezTo>
                <a:cubicBezTo>
                  <a:pt x="483775" y="2496491"/>
                  <a:pt x="455677" y="2501376"/>
                  <a:pt x="465450" y="2525809"/>
                </a:cubicBezTo>
                <a:cubicBezTo>
                  <a:pt x="475223" y="2550243"/>
                  <a:pt x="497213" y="2563681"/>
                  <a:pt x="526532" y="2563681"/>
                </a:cubicBezTo>
                <a:cubicBezTo>
                  <a:pt x="593724" y="2562458"/>
                  <a:pt x="659693" y="2566123"/>
                  <a:pt x="726883" y="2562458"/>
                </a:cubicBezTo>
                <a:cubicBezTo>
                  <a:pt x="743987" y="2561848"/>
                  <a:pt x="755592" y="2563376"/>
                  <a:pt x="762769" y="2569790"/>
                </a:cubicBezTo>
                <a:lnTo>
                  <a:pt x="766292" y="2576126"/>
                </a:lnTo>
                <a:lnTo>
                  <a:pt x="767649" y="2568763"/>
                </a:lnTo>
                <a:lnTo>
                  <a:pt x="794442" y="2561004"/>
                </a:lnTo>
                <a:lnTo>
                  <a:pt x="772049" y="2555278"/>
                </a:lnTo>
                <a:cubicBezTo>
                  <a:pt x="766094" y="2548559"/>
                  <a:pt x="764566" y="2537564"/>
                  <a:pt x="765177" y="2521071"/>
                </a:cubicBezTo>
                <a:cubicBezTo>
                  <a:pt x="767622" y="2457545"/>
                  <a:pt x="766400" y="2394019"/>
                  <a:pt x="766400" y="2330494"/>
                </a:cubicBezTo>
                <a:cubicBezTo>
                  <a:pt x="766400" y="2313391"/>
                  <a:pt x="766400" y="2295066"/>
                  <a:pt x="754182" y="2280406"/>
                </a:cubicBezTo>
                <a:cubicBezTo>
                  <a:pt x="735858" y="2257194"/>
                  <a:pt x="719977" y="2242534"/>
                  <a:pt x="691880" y="2276741"/>
                </a:cubicBezTo>
                <a:cubicBezTo>
                  <a:pt x="636905" y="2343931"/>
                  <a:pt x="569714" y="2334159"/>
                  <a:pt x="523291" y="2257194"/>
                </a:cubicBezTo>
                <a:cubicBezTo>
                  <a:pt x="486642" y="2197334"/>
                  <a:pt x="504967" y="2102045"/>
                  <a:pt x="559941" y="2059288"/>
                </a:cubicBezTo>
                <a:cubicBezTo>
                  <a:pt x="607586" y="2022638"/>
                  <a:pt x="643013" y="2027524"/>
                  <a:pt x="684548" y="2070281"/>
                </a:cubicBezTo>
                <a:cubicBezTo>
                  <a:pt x="696765" y="2082498"/>
                  <a:pt x="701652" y="2110596"/>
                  <a:pt x="726085" y="2099601"/>
                </a:cubicBezTo>
                <a:cubicBezTo>
                  <a:pt x="750517" y="2088606"/>
                  <a:pt x="763955" y="2066616"/>
                  <a:pt x="763955" y="2038518"/>
                </a:cubicBezTo>
                <a:cubicBezTo>
                  <a:pt x="763955" y="1976214"/>
                  <a:pt x="767622" y="1915132"/>
                  <a:pt x="762735" y="1852827"/>
                </a:cubicBezTo>
                <a:cubicBezTo>
                  <a:pt x="759986" y="1818011"/>
                  <a:pt x="766171" y="1798311"/>
                  <a:pt x="790051" y="1793730"/>
                </a:cubicBezTo>
                <a:lnTo>
                  <a:pt x="808480" y="1794011"/>
                </a:lnTo>
                <a:lnTo>
                  <a:pt x="808480" y="1788718"/>
                </a:lnTo>
                <a:lnTo>
                  <a:pt x="803535" y="1788233"/>
                </a:lnTo>
                <a:cubicBezTo>
                  <a:pt x="787836" y="1784953"/>
                  <a:pt x="779274" y="1778391"/>
                  <a:pt x="774603" y="1765268"/>
                </a:cubicBezTo>
                <a:lnTo>
                  <a:pt x="772067" y="1752980"/>
                </a:lnTo>
                <a:lnTo>
                  <a:pt x="772084" y="1756000"/>
                </a:lnTo>
                <a:cubicBezTo>
                  <a:pt x="773305" y="1785320"/>
                  <a:pt x="767197" y="1797537"/>
                  <a:pt x="734212" y="1796315"/>
                </a:cubicBezTo>
                <a:cubicBezTo>
                  <a:pt x="668243" y="1793872"/>
                  <a:pt x="601053" y="1796315"/>
                  <a:pt x="533862" y="1795094"/>
                </a:cubicBezTo>
                <a:cubicBezTo>
                  <a:pt x="511872" y="1795094"/>
                  <a:pt x="493547" y="1799980"/>
                  <a:pt x="477665" y="1815862"/>
                </a:cubicBezTo>
                <a:cubicBezTo>
                  <a:pt x="460562" y="1832964"/>
                  <a:pt x="454455" y="1847624"/>
                  <a:pt x="480109" y="1864727"/>
                </a:cubicBezTo>
                <a:cubicBezTo>
                  <a:pt x="513094" y="1887939"/>
                  <a:pt x="541192" y="1917259"/>
                  <a:pt x="525311" y="1963681"/>
                </a:cubicBezTo>
                <a:cubicBezTo>
                  <a:pt x="509429" y="2010103"/>
                  <a:pt x="461785" y="2047975"/>
                  <a:pt x="411697" y="2051640"/>
                </a:cubicBezTo>
                <a:cubicBezTo>
                  <a:pt x="355501" y="2056527"/>
                  <a:pt x="304191" y="2050418"/>
                  <a:pt x="267543" y="2000331"/>
                </a:cubicBezTo>
                <a:cubicBezTo>
                  <a:pt x="230894" y="1951466"/>
                  <a:pt x="233336" y="1918481"/>
                  <a:pt x="276094" y="1875722"/>
                </a:cubicBezTo>
                <a:cubicBezTo>
                  <a:pt x="288311" y="1863506"/>
                  <a:pt x="320073" y="1858619"/>
                  <a:pt x="305413" y="1830522"/>
                </a:cubicBezTo>
                <a:cubicBezTo>
                  <a:pt x="293196" y="1807310"/>
                  <a:pt x="271206" y="1795094"/>
                  <a:pt x="243109" y="1795094"/>
                </a:cubicBezTo>
                <a:cubicBezTo>
                  <a:pt x="175919" y="1796315"/>
                  <a:pt x="109950" y="1793872"/>
                  <a:pt x="42758" y="1796315"/>
                </a:cubicBezTo>
                <a:cubicBezTo>
                  <a:pt x="18937" y="1797232"/>
                  <a:pt x="6797" y="1794712"/>
                  <a:pt x="2216" y="1777933"/>
                </a:cubicBezTo>
                <a:lnTo>
                  <a:pt x="1572" y="1771555"/>
                </a:lnTo>
                <a:lnTo>
                  <a:pt x="0" y="1771555"/>
                </a:lnTo>
                <a:lnTo>
                  <a:pt x="0" y="991903"/>
                </a:lnTo>
                <a:lnTo>
                  <a:pt x="0" y="291895"/>
                </a:lnTo>
                <a:lnTo>
                  <a:pt x="0" y="267612"/>
                </a:lnTo>
                <a:lnTo>
                  <a:pt x="4597" y="267612"/>
                </a:lnTo>
                <a:lnTo>
                  <a:pt x="7330" y="262118"/>
                </a:lnTo>
                <a:cubicBezTo>
                  <a:pt x="12828" y="256468"/>
                  <a:pt x="21990" y="254636"/>
                  <a:pt x="36650" y="255246"/>
                </a:cubicBezTo>
                <a:cubicBezTo>
                  <a:pt x="102619" y="257690"/>
                  <a:pt x="169809" y="256468"/>
                  <a:pt x="237001" y="256468"/>
                </a:cubicBezTo>
                <a:cubicBezTo>
                  <a:pt x="256546" y="256468"/>
                  <a:pt x="274871" y="255246"/>
                  <a:pt x="289531" y="240586"/>
                </a:cubicBezTo>
                <a:cubicBezTo>
                  <a:pt x="309078" y="222261"/>
                  <a:pt x="315186" y="206381"/>
                  <a:pt x="288311" y="188056"/>
                </a:cubicBezTo>
                <a:cubicBezTo>
                  <a:pt x="257769" y="166066"/>
                  <a:pt x="229671" y="137968"/>
                  <a:pt x="243109" y="97654"/>
                </a:cubicBezTo>
                <a:cubicBezTo>
                  <a:pt x="258991" y="51230"/>
                  <a:pt x="289531" y="14582"/>
                  <a:pt x="342063" y="4807"/>
                </a:cubicBezTo>
                <a:cubicBezTo>
                  <a:pt x="357334" y="2059"/>
                  <a:pt x="372299" y="303"/>
                  <a:pt x="386825" y="3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0FADC23-38A9-4EE1-BED0-43038919215A}"/>
              </a:ext>
            </a:extLst>
          </p:cNvPr>
          <p:cNvGrpSpPr>
            <a:grpSpLocks noChangeAspect="1"/>
          </p:cNvGrpSpPr>
          <p:nvPr/>
        </p:nvGrpSpPr>
        <p:grpSpPr>
          <a:xfrm>
            <a:off x="11435787" y="6365368"/>
            <a:ext cx="639654" cy="157200"/>
            <a:chOff x="3275856" y="1242391"/>
            <a:chExt cx="1656184" cy="407020"/>
          </a:xfrm>
        </p:grpSpPr>
        <p:sp>
          <p:nvSpPr>
            <p:cNvPr id="155" name="Rounded Rectangle 7">
              <a:extLst>
                <a:ext uri="{FF2B5EF4-FFF2-40B4-BE49-F238E27FC236}">
                  <a16:creationId xmlns:a16="http://schemas.microsoft.com/office/drawing/2014/main" id="{1647AD42-E553-4641-A66F-7229B2E16F4F}"/>
                </a:ext>
              </a:extLst>
            </p:cNvPr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156" name="Picture 2" descr="E:\002-KIMS BUSINESS\007-01-ALLPPT.com\011-ALLPPT-LOGO\allppt-logo-e.png">
              <a:extLst>
                <a:ext uri="{FF2B5EF4-FFF2-40B4-BE49-F238E27FC236}">
                  <a16:creationId xmlns:a16="http://schemas.microsoft.com/office/drawing/2014/main" id="{44B0927C-34AC-4E26-AEB2-1C639633F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046"/>
                      </a14:imgEffect>
                      <a14:imgEffect>
                        <a14:saturation sat="175000"/>
                      </a14:imgEffect>
                      <a14:imgEffect>
                        <a14:brightnessContrast bright="-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A3362674-9E10-427A-9EBC-299AB481EE96}"/>
              </a:ext>
            </a:extLst>
          </p:cNvPr>
          <p:cNvSpPr txBox="1"/>
          <p:nvPr/>
        </p:nvSpPr>
        <p:spPr>
          <a:xfrm>
            <a:off x="870437" y="1984330"/>
            <a:ext cx="9130090" cy="1754326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Profil</a:t>
            </a:r>
            <a:r>
              <a:rPr kumimoji="0" lang="en-US" sz="5400" b="1" i="0" u="none" strike="noStrike" kern="1200" normalizeH="0" baseline="0" noProof="0" dirty="0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Visi</a:t>
            </a:r>
            <a:r>
              <a:rPr kumimoji="0" lang="en-US" sz="5400" b="1" i="0" u="none" strike="noStrike" kern="1200" normalizeH="0" baseline="0" noProof="0" dirty="0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, </a:t>
            </a:r>
            <a:r>
              <a:rPr kumimoji="0" lang="en-US" sz="5400" b="1" i="0" u="none" strike="noStrike" kern="1200" normalizeH="0" baseline="0" noProof="0" dirty="0" err="1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Misi</a:t>
            </a:r>
            <a:r>
              <a:rPr kumimoji="0" lang="en-US" sz="5400" b="1" i="0" u="none" strike="noStrike" kern="1200" normalizeH="0" baseline="0" noProof="0" dirty="0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, &amp; Program </a:t>
            </a:r>
            <a:r>
              <a:rPr kumimoji="0" lang="en-US" sz="5400" b="1" i="0" u="none" strike="noStrike" kern="1200" normalizeH="0" baseline="0" noProof="0" dirty="0" err="1">
                <a:ln/>
                <a:solidFill>
                  <a:srgbClr val="9444D3"/>
                </a:solidFill>
                <a:uLnTx/>
                <a:uFillTx/>
                <a:latin typeface="Arial"/>
                <a:ea typeface="Arial Unicode MS"/>
                <a:cs typeface="+mn-cs"/>
              </a:rPr>
              <a:t>Kerja</a:t>
            </a:r>
            <a:endParaRPr kumimoji="0" lang="ko-KR" altLang="en-US" sz="5400" b="1" i="0" u="none" strike="noStrike" kern="1200" normalizeH="0" baseline="0" noProof="0" dirty="0">
              <a:ln/>
              <a:solidFill>
                <a:srgbClr val="9444D3"/>
              </a:solidFill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E817A3-DDE4-4198-B8D1-728AC6456565}"/>
              </a:ext>
            </a:extLst>
          </p:cNvPr>
          <p:cNvSpPr txBox="1"/>
          <p:nvPr/>
        </p:nvSpPr>
        <p:spPr>
          <a:xfrm>
            <a:off x="870437" y="4493318"/>
            <a:ext cx="728333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Dr. Ir.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Endar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Hasafah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Nugrahani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, MS.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65CD8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BEC21-FDD5-D045-A1FF-1CDC1B74C648}"/>
              </a:ext>
            </a:extLst>
          </p:cNvPr>
          <p:cNvSpPr txBox="1"/>
          <p:nvPr/>
        </p:nvSpPr>
        <p:spPr>
          <a:xfrm>
            <a:off x="870437" y="3822645"/>
            <a:ext cx="847033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5D8DE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BCD FMIPA 2020-2025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5D8DE">
                  <a:lumMod val="50000"/>
                </a:srgbClr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85153-4C57-5B4F-94F2-C62796DB7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78" y="98860"/>
            <a:ext cx="2520000" cy="2470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3AFE81-BE58-C045-A5AC-106F4E2BDFEB}"/>
              </a:ext>
            </a:extLst>
          </p:cNvPr>
          <p:cNvSpPr/>
          <p:nvPr/>
        </p:nvSpPr>
        <p:spPr>
          <a:xfrm>
            <a:off x="3538151" y="-198516"/>
            <a:ext cx="5115698" cy="1381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419B2-28F1-3C42-93BE-1EE4353FD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864" y="98860"/>
            <a:ext cx="3240000" cy="878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86C88-7231-D54E-BB07-68B6C8F25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956" y="-210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10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1389" y="267988"/>
            <a:ext cx="10485335" cy="112588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rgbClr val="365CD8"/>
                </a:solidFill>
              </a:rPr>
              <a:t>Strategi </a:t>
            </a:r>
            <a:r>
              <a:rPr lang="en-US" sz="4400" dirty="0" err="1">
                <a:solidFill>
                  <a:srgbClr val="365CD8"/>
                </a:solidFill>
              </a:rPr>
              <a:t>Pengelolaan</a:t>
            </a:r>
            <a:endParaRPr lang="en-US" sz="4400" dirty="0">
              <a:solidFill>
                <a:srgbClr val="365CD8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2C5132D-9299-440D-9340-8BD69E03B763}"/>
              </a:ext>
            </a:extLst>
          </p:cNvPr>
          <p:cNvGrpSpPr/>
          <p:nvPr/>
        </p:nvGrpSpPr>
        <p:grpSpPr>
          <a:xfrm>
            <a:off x="8314376" y="1869809"/>
            <a:ext cx="3877624" cy="1316721"/>
            <a:chOff x="4965552" y="1638688"/>
            <a:chExt cx="3772228" cy="131672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81A9B38-A2ED-4DC9-A180-DAF6B90FBBD3}"/>
                </a:ext>
              </a:extLst>
            </p:cNvPr>
            <p:cNvSpPr txBox="1"/>
            <p:nvPr/>
          </p:nvSpPr>
          <p:spPr>
            <a:xfrm>
              <a:off x="4965552" y="2001302"/>
              <a:ext cx="37722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400" dirty="0" err="1"/>
                <a:t>Managemen</a:t>
              </a:r>
              <a:r>
                <a:rPr lang="en-US" sz="1400" dirty="0"/>
                <a:t> </a:t>
              </a:r>
              <a:r>
                <a:rPr lang="en-US" sz="1400" dirty="0" err="1"/>
                <a:t>pengelolaan</a:t>
              </a:r>
              <a:r>
                <a:rPr lang="en-US" sz="1400" dirty="0"/>
                <a:t> yang modern, </a:t>
              </a:r>
              <a:r>
                <a:rPr lang="en-US" sz="1400" dirty="0" err="1"/>
                <a:t>transparan</a:t>
              </a:r>
              <a:r>
                <a:rPr lang="en-US" sz="1400" dirty="0"/>
                <a:t>, </a:t>
              </a:r>
              <a:r>
                <a:rPr lang="en-US" sz="1400" dirty="0" err="1"/>
                <a:t>akuntabel</a:t>
              </a:r>
              <a:r>
                <a:rPr lang="en-US" sz="1400" dirty="0"/>
                <a:t>.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400" dirty="0" err="1"/>
                <a:t>Peningkatan</a:t>
              </a:r>
              <a:r>
                <a:rPr lang="en-US" sz="1400" dirty="0"/>
                <a:t> </a:t>
              </a:r>
              <a:r>
                <a:rPr lang="en-US" sz="1400" dirty="0" err="1"/>
                <a:t>sarana</a:t>
              </a:r>
              <a:r>
                <a:rPr lang="en-US" sz="1400" dirty="0"/>
                <a:t> dan </a:t>
              </a:r>
              <a:r>
                <a:rPr lang="en-US" sz="1400" dirty="0" err="1"/>
                <a:t>prasarana</a:t>
              </a:r>
              <a:r>
                <a:rPr lang="en-US" sz="1400" dirty="0"/>
                <a:t> </a:t>
              </a:r>
              <a:r>
                <a:rPr lang="en-US" sz="1400" dirty="0" err="1"/>
                <a:t>untuk</a:t>
              </a:r>
              <a:r>
                <a:rPr lang="en-US" sz="1400" dirty="0"/>
                <a:t> </a:t>
              </a:r>
              <a:r>
                <a:rPr lang="en-US" sz="1400" dirty="0" err="1"/>
                <a:t>mengoptimalkan</a:t>
              </a:r>
              <a:r>
                <a:rPr lang="en-US" sz="1400" dirty="0"/>
                <a:t> </a:t>
              </a:r>
              <a:r>
                <a:rPr lang="en-US" sz="1400" dirty="0" err="1"/>
                <a:t>kegiatan</a:t>
              </a:r>
              <a:r>
                <a:rPr lang="en-US" sz="1400" dirty="0"/>
                <a:t> tri dharma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D510F3-716B-4A3B-896C-5474E8FB1960}"/>
                </a:ext>
              </a:extLst>
            </p:cNvPr>
            <p:cNvSpPr txBox="1"/>
            <p:nvPr/>
          </p:nvSpPr>
          <p:spPr>
            <a:xfrm>
              <a:off x="4965552" y="1638688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err="1">
                  <a:solidFill>
                    <a:srgbClr val="7030A0"/>
                  </a:solidFill>
                  <a:cs typeface="Arial" pitchFamily="34" charset="0"/>
                </a:rPr>
                <a:t>Managemen</a:t>
              </a:r>
              <a:r>
                <a:rPr lang="en-US" altLang="ko-KR" b="1" dirty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b="1" dirty="0" err="1">
                  <a:solidFill>
                    <a:srgbClr val="7030A0"/>
                  </a:solidFill>
                  <a:cs typeface="Arial" pitchFamily="34" charset="0"/>
                </a:rPr>
                <a:t>Pengelolaan</a:t>
              </a:r>
              <a:r>
                <a:rPr lang="en-US" altLang="ko-KR" b="1" dirty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endParaRPr lang="ko-KR" altLang="en-US" b="1" dirty="0">
                <a:solidFill>
                  <a:srgbClr val="7030A0"/>
                </a:solidFill>
                <a:cs typeface="Arial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4B046A-DB25-4A3D-A7D2-6281228C38D4}"/>
              </a:ext>
            </a:extLst>
          </p:cNvPr>
          <p:cNvGrpSpPr/>
          <p:nvPr/>
        </p:nvGrpSpPr>
        <p:grpSpPr>
          <a:xfrm>
            <a:off x="8744751" y="3474854"/>
            <a:ext cx="3258195" cy="1711033"/>
            <a:chOff x="4965552" y="1675264"/>
            <a:chExt cx="3484978" cy="171103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0FAD64-B8A3-48FD-A13D-841A3F17776B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400" dirty="0" err="1"/>
                <a:t>Pengembangan</a:t>
              </a:r>
              <a:r>
                <a:rPr lang="en-US" sz="1400" dirty="0"/>
                <a:t> SDM yang </a:t>
              </a:r>
              <a:r>
                <a:rPr lang="en-US" sz="1400" dirty="0" err="1"/>
                <a:t>handal</a:t>
              </a:r>
              <a:r>
                <a:rPr lang="en-US" sz="1400" dirty="0"/>
                <a:t> </a:t>
              </a:r>
              <a:r>
                <a:rPr lang="en-US" sz="1400" dirty="0" err="1"/>
                <a:t>dengan</a:t>
              </a:r>
              <a:r>
                <a:rPr lang="en-US" sz="1400" dirty="0"/>
                <a:t> </a:t>
              </a:r>
              <a:r>
                <a:rPr lang="en-US" sz="1400" dirty="0" err="1"/>
                <a:t>sistem</a:t>
              </a:r>
              <a:r>
                <a:rPr lang="en-US" sz="1400" dirty="0"/>
                <a:t> </a:t>
              </a:r>
              <a:r>
                <a:rPr lang="en-US" sz="1400" i="1" dirty="0"/>
                <a:t>reward</a:t>
              </a:r>
              <a:r>
                <a:rPr lang="en-US" sz="1400" dirty="0"/>
                <a:t> yang </a:t>
              </a:r>
              <a:r>
                <a:rPr lang="en-US" sz="1400" dirty="0" err="1"/>
                <a:t>terintegrasi</a:t>
              </a:r>
              <a:r>
                <a:rPr lang="en-ID" sz="1100" dirty="0"/>
                <a:t>.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potensi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optimal SDM </a:t>
              </a: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pendidikan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lanjutan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ID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kepangkatan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4F6C75-7B92-433A-9C42-9D119047D03C}"/>
                </a:ext>
              </a:extLst>
            </p:cNvPr>
            <p:cNvSpPr txBox="1"/>
            <p:nvPr/>
          </p:nvSpPr>
          <p:spPr>
            <a:xfrm>
              <a:off x="4965552" y="1675264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err="1">
                  <a:solidFill>
                    <a:srgbClr val="7030A0"/>
                  </a:solidFill>
                  <a:cs typeface="Arial" pitchFamily="34" charset="0"/>
                </a:rPr>
                <a:t>Pengembangan</a:t>
              </a:r>
              <a:r>
                <a:rPr lang="en-US" altLang="ko-KR" b="1" dirty="0">
                  <a:solidFill>
                    <a:srgbClr val="7030A0"/>
                  </a:solidFill>
                  <a:cs typeface="Arial" pitchFamily="34" charset="0"/>
                </a:rPr>
                <a:t> SDM</a:t>
              </a:r>
              <a:endParaRPr lang="ko-KR" altLang="en-US" b="1" dirty="0">
                <a:solidFill>
                  <a:srgbClr val="7030A0"/>
                </a:solidFill>
                <a:cs typeface="Arial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B7ADF38-80EC-425C-A309-C275683928FE}"/>
              </a:ext>
            </a:extLst>
          </p:cNvPr>
          <p:cNvGrpSpPr/>
          <p:nvPr/>
        </p:nvGrpSpPr>
        <p:grpSpPr>
          <a:xfrm>
            <a:off x="8314376" y="5379146"/>
            <a:ext cx="2840856" cy="1003742"/>
            <a:chOff x="4965552" y="1736224"/>
            <a:chExt cx="3484978" cy="10037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F1F81FB-164C-42D6-ACD4-E95798FACC2F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Mengambil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sebagai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trend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setter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bidang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MIPA di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kancah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nasional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6062C0-4EEE-4D8C-BFED-31DD50A9A6C6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err="1">
                  <a:solidFill>
                    <a:srgbClr val="7030A0"/>
                  </a:solidFill>
                  <a:cs typeface="Arial" pitchFamily="34" charset="0"/>
                </a:rPr>
                <a:t>Antisipasi</a:t>
              </a:r>
              <a:r>
                <a:rPr lang="en-US" altLang="ko-KR" b="1" dirty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b="1" dirty="0" err="1">
                  <a:solidFill>
                    <a:srgbClr val="7030A0"/>
                  </a:solidFill>
                  <a:cs typeface="Arial" pitchFamily="34" charset="0"/>
                </a:rPr>
                <a:t>Eksternal</a:t>
              </a:r>
              <a:endParaRPr lang="ko-KR" altLang="en-US" b="1" dirty="0">
                <a:solidFill>
                  <a:srgbClr val="7030A0"/>
                </a:solidFill>
                <a:cs typeface="Arial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19DB70-9584-4286-AB89-25896500121E}"/>
              </a:ext>
            </a:extLst>
          </p:cNvPr>
          <p:cNvGrpSpPr/>
          <p:nvPr/>
        </p:nvGrpSpPr>
        <p:grpSpPr>
          <a:xfrm flipH="1">
            <a:off x="439838" y="1967345"/>
            <a:ext cx="3437786" cy="1434629"/>
            <a:chOff x="4965552" y="1736224"/>
            <a:chExt cx="3484978" cy="143462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E2586F5-EF71-4A3C-8D2F-8F04FC7071C7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 algn="r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Proses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pembelajaran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up to date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berteknologi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tinggi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dan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adaptif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marL="180975" indent="-180975" algn="r">
                <a:buFont typeface="Arial" panose="020B0604020202020204" pitchFamily="34" charset="0"/>
                <a:buChar char="•"/>
              </a:pP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Pemanfaatan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kampus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merdeka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industri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percepatan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kelulusan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mahasiswa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3650904-9283-42C0-B561-1972BF6FD1AF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rgbClr val="00B050"/>
                  </a:solidFill>
                  <a:cs typeface="Arial" pitchFamily="34" charset="0"/>
                </a:rPr>
                <a:t>Proses </a:t>
              </a:r>
              <a:r>
                <a:rPr lang="en-US" altLang="ko-KR" b="1" dirty="0" err="1">
                  <a:solidFill>
                    <a:srgbClr val="00B050"/>
                  </a:solidFill>
                  <a:cs typeface="Arial" pitchFamily="34" charset="0"/>
                </a:rPr>
                <a:t>Pembelajaran</a:t>
              </a:r>
              <a:endParaRPr lang="ko-KR" altLang="en-US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04AABA1-7772-4EB6-BA82-337BA5690039}"/>
              </a:ext>
            </a:extLst>
          </p:cNvPr>
          <p:cNvGrpSpPr/>
          <p:nvPr/>
        </p:nvGrpSpPr>
        <p:grpSpPr>
          <a:xfrm flipH="1">
            <a:off x="-60980" y="3530261"/>
            <a:ext cx="3614354" cy="1280145"/>
            <a:chOff x="4871508" y="1736224"/>
            <a:chExt cx="3484979" cy="128014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7871541-C7F1-439C-96DE-F38E3DB90CE3}"/>
                </a:ext>
              </a:extLst>
            </p:cNvPr>
            <p:cNvSpPr txBox="1"/>
            <p:nvPr/>
          </p:nvSpPr>
          <p:spPr>
            <a:xfrm>
              <a:off x="4882541" y="2062262"/>
              <a:ext cx="34739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69863" algn="r">
                <a:buFont typeface="Arial" panose="020B0604020202020204" pitchFamily="34" charset="0"/>
                <a:buChar char="•"/>
              </a:pP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dasar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terapan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bermutu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tinggi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berdampak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signifikan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marL="180975" indent="-169863" algn="r">
                <a:buFont typeface="Arial" panose="020B0604020202020204" pitchFamily="34" charset="0"/>
                <a:buChar char="•"/>
              </a:pPr>
              <a:r>
                <a:rPr lang="en-ID" sz="1400" dirty="0" err="1"/>
                <a:t>Sinergi</a:t>
              </a:r>
              <a:r>
                <a:rPr lang="en-ID" sz="1400" dirty="0"/>
                <a:t> dan </a:t>
              </a:r>
              <a:r>
                <a:rPr lang="en-ID" sz="1400" dirty="0" err="1"/>
                <a:t>kolaborasi</a:t>
              </a:r>
              <a:r>
                <a:rPr lang="en-ID" sz="1400" dirty="0"/>
                <a:t> </a:t>
              </a:r>
              <a:r>
                <a:rPr lang="en-ID" sz="1400" dirty="0" err="1"/>
                <a:t>antar</a:t>
              </a:r>
              <a:r>
                <a:rPr lang="en-ID" sz="1400" dirty="0"/>
                <a:t> </a:t>
              </a:r>
              <a:r>
                <a:rPr lang="en-ID" sz="1400" dirty="0" err="1"/>
                <a:t>Departemen</a:t>
              </a:r>
              <a:r>
                <a:rPr lang="en-ID" sz="1400" dirty="0"/>
                <a:t> </a:t>
              </a:r>
              <a:r>
                <a:rPr lang="en-ID" sz="1400" dirty="0" err="1"/>
                <a:t>untuk</a:t>
              </a:r>
              <a:r>
                <a:rPr lang="en-ID" sz="1400" dirty="0"/>
                <a:t> </a:t>
              </a:r>
              <a:r>
                <a:rPr lang="en-ID" sz="1400" dirty="0" err="1"/>
                <a:t>peningkatan</a:t>
              </a:r>
              <a:r>
                <a:rPr lang="en-ID" sz="1400" dirty="0"/>
                <a:t> </a:t>
              </a:r>
              <a:r>
                <a:rPr lang="en-ID" sz="1400" dirty="0" err="1"/>
                <a:t>kualitas</a:t>
              </a:r>
              <a:r>
                <a:rPr lang="en-ID" sz="1400" dirty="0"/>
                <a:t> </a:t>
              </a:r>
              <a:r>
                <a:rPr lang="en-ID" sz="1400" dirty="0" err="1"/>
                <a:t>riset</a:t>
              </a:r>
              <a:r>
                <a:rPr lang="en-ID" sz="1400" dirty="0"/>
                <a:t>.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A3AA0CA-C70C-4B77-9D05-5F294C47C231}"/>
                </a:ext>
              </a:extLst>
            </p:cNvPr>
            <p:cNvSpPr txBox="1"/>
            <p:nvPr/>
          </p:nvSpPr>
          <p:spPr>
            <a:xfrm>
              <a:off x="4871508" y="1736224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rgbClr val="00B050"/>
                  </a:solidFill>
                  <a:cs typeface="Arial" pitchFamily="34" charset="0"/>
                </a:rPr>
                <a:t>Proses </a:t>
              </a:r>
              <a:r>
                <a:rPr lang="en-US" altLang="ko-KR" b="1" dirty="0" err="1">
                  <a:solidFill>
                    <a:srgbClr val="00B050"/>
                  </a:solidFill>
                  <a:cs typeface="Arial" pitchFamily="34" charset="0"/>
                </a:rPr>
                <a:t>Penelitian</a:t>
              </a:r>
              <a:endParaRPr lang="ko-KR" altLang="en-US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15629EE-D71C-4812-B126-E211B7B22FFE}"/>
              </a:ext>
            </a:extLst>
          </p:cNvPr>
          <p:cNvGrpSpPr/>
          <p:nvPr/>
        </p:nvGrpSpPr>
        <p:grpSpPr>
          <a:xfrm flipH="1">
            <a:off x="567159" y="5239481"/>
            <a:ext cx="3310465" cy="788298"/>
            <a:chOff x="4965552" y="1736224"/>
            <a:chExt cx="3484978" cy="78829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3AA38F-526C-4369-A02B-98441BABCF3D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Pengabdian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masyarakat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berbasis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diseminasi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51E9839-DAB4-440C-A713-077C418D0D7D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err="1">
                  <a:solidFill>
                    <a:srgbClr val="00B050"/>
                  </a:solidFill>
                  <a:cs typeface="Arial" pitchFamily="34" charset="0"/>
                </a:rPr>
                <a:t>Pengabdian</a:t>
              </a:r>
              <a:r>
                <a:rPr lang="en-US" altLang="ko-KR" b="1" dirty="0">
                  <a:solidFill>
                    <a:srgbClr val="00B050"/>
                  </a:solidFill>
                  <a:cs typeface="Arial" pitchFamily="34" charset="0"/>
                </a:rPr>
                <a:t> Masyarakat</a:t>
              </a:r>
              <a:endParaRPr lang="ko-KR" altLang="en-US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CAC7E73-15C0-684B-BAB8-0F7793895D14}"/>
              </a:ext>
            </a:extLst>
          </p:cNvPr>
          <p:cNvGrpSpPr/>
          <p:nvPr/>
        </p:nvGrpSpPr>
        <p:grpSpPr>
          <a:xfrm>
            <a:off x="3731781" y="1703578"/>
            <a:ext cx="4734219" cy="4675911"/>
            <a:chOff x="3731781" y="1703578"/>
            <a:chExt cx="4734219" cy="467591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CD2A5DD-138C-5043-99D0-654C920E16D4}"/>
                </a:ext>
              </a:extLst>
            </p:cNvPr>
            <p:cNvGrpSpPr/>
            <p:nvPr/>
          </p:nvGrpSpPr>
          <p:grpSpPr>
            <a:xfrm>
              <a:off x="4468716" y="2392018"/>
              <a:ext cx="3236986" cy="3032324"/>
              <a:chOff x="4477508" y="2479943"/>
              <a:chExt cx="3236986" cy="3032324"/>
            </a:xfrm>
          </p:grpSpPr>
          <p:sp>
            <p:nvSpPr>
              <p:cNvPr id="91" name="Freeform: Shape 28">
                <a:extLst>
                  <a:ext uri="{FF2B5EF4-FFF2-40B4-BE49-F238E27FC236}">
                    <a16:creationId xmlns:a16="http://schemas.microsoft.com/office/drawing/2014/main" id="{73D94EAC-4556-C844-8399-5169EE18C307}"/>
                  </a:ext>
                </a:extLst>
              </p:cNvPr>
              <p:cNvSpPr/>
              <p:nvPr/>
            </p:nvSpPr>
            <p:spPr>
              <a:xfrm>
                <a:off x="5085731" y="2479943"/>
                <a:ext cx="2020538" cy="1216446"/>
              </a:xfrm>
              <a:custGeom>
                <a:avLst/>
                <a:gdLst>
                  <a:gd name="connsiteX0" fmla="*/ 933450 w 1866900"/>
                  <a:gd name="connsiteY0" fmla="*/ 1125855 h 1123950"/>
                  <a:gd name="connsiteX1" fmla="*/ 1490663 w 1866900"/>
                  <a:gd name="connsiteY1" fmla="*/ 942975 h 1123950"/>
                  <a:gd name="connsiteX2" fmla="*/ 1863090 w 1866900"/>
                  <a:gd name="connsiteY2" fmla="*/ 1019175 h 1123950"/>
                  <a:gd name="connsiteX3" fmla="*/ 1866900 w 1866900"/>
                  <a:gd name="connsiteY3" fmla="*/ 938213 h 1123950"/>
                  <a:gd name="connsiteX4" fmla="*/ 933450 w 1866900"/>
                  <a:gd name="connsiteY4" fmla="*/ 0 h 1123950"/>
                  <a:gd name="connsiteX5" fmla="*/ 0 w 1866900"/>
                  <a:gd name="connsiteY5" fmla="*/ 938213 h 1123950"/>
                  <a:gd name="connsiteX6" fmla="*/ 3810 w 1866900"/>
                  <a:gd name="connsiteY6" fmla="*/ 1019175 h 1123950"/>
                  <a:gd name="connsiteX7" fmla="*/ 376238 w 1866900"/>
                  <a:gd name="connsiteY7" fmla="*/ 942975 h 1123950"/>
                  <a:gd name="connsiteX8" fmla="*/ 933450 w 1866900"/>
                  <a:gd name="connsiteY8" fmla="*/ 1125855 h 112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6900" h="1123950">
                    <a:moveTo>
                      <a:pt x="933450" y="1125855"/>
                    </a:moveTo>
                    <a:cubicBezTo>
                      <a:pt x="1089660" y="1011555"/>
                      <a:pt x="1282065" y="942975"/>
                      <a:pt x="1490663" y="942975"/>
                    </a:cubicBezTo>
                    <a:cubicBezTo>
                      <a:pt x="1623060" y="942975"/>
                      <a:pt x="1748790" y="970598"/>
                      <a:pt x="1863090" y="1019175"/>
                    </a:cubicBezTo>
                    <a:cubicBezTo>
                      <a:pt x="1864995" y="992505"/>
                      <a:pt x="1866900" y="964883"/>
                      <a:pt x="1866900" y="938213"/>
                    </a:cubicBezTo>
                    <a:cubicBezTo>
                      <a:pt x="1866900" y="420053"/>
                      <a:pt x="1448753" y="0"/>
                      <a:pt x="933450" y="0"/>
                    </a:cubicBezTo>
                    <a:cubicBezTo>
                      <a:pt x="418148" y="0"/>
                      <a:pt x="0" y="420053"/>
                      <a:pt x="0" y="938213"/>
                    </a:cubicBezTo>
                    <a:cubicBezTo>
                      <a:pt x="0" y="965835"/>
                      <a:pt x="952" y="992505"/>
                      <a:pt x="3810" y="1019175"/>
                    </a:cubicBezTo>
                    <a:cubicBezTo>
                      <a:pt x="118110" y="969645"/>
                      <a:pt x="243840" y="942975"/>
                      <a:pt x="376238" y="942975"/>
                    </a:cubicBezTo>
                    <a:cubicBezTo>
                      <a:pt x="584835" y="942975"/>
                      <a:pt x="777240" y="1010603"/>
                      <a:pt x="933450" y="1125855"/>
                    </a:cubicBezTo>
                    <a:close/>
                  </a:path>
                </a:pathLst>
              </a:custGeom>
              <a:solidFill>
                <a:srgbClr val="1CADE4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: Shape 29">
                <a:extLst>
                  <a:ext uri="{FF2B5EF4-FFF2-40B4-BE49-F238E27FC236}">
                    <a16:creationId xmlns:a16="http://schemas.microsoft.com/office/drawing/2014/main" id="{72906413-A9BE-ED4C-A80A-28615358A482}"/>
                  </a:ext>
                </a:extLst>
              </p:cNvPr>
              <p:cNvSpPr/>
              <p:nvPr/>
            </p:nvSpPr>
            <p:spPr>
              <a:xfrm>
                <a:off x="4477508" y="3574200"/>
                <a:ext cx="1618493" cy="1938067"/>
              </a:xfrm>
              <a:custGeom>
                <a:avLst/>
                <a:gdLst>
                  <a:gd name="connsiteX0" fmla="*/ 1114425 w 1495425"/>
                  <a:gd name="connsiteY0" fmla="*/ 857250 h 1790700"/>
                  <a:gd name="connsiteX1" fmla="*/ 1118235 w 1495425"/>
                  <a:gd name="connsiteY1" fmla="*/ 777240 h 1790700"/>
                  <a:gd name="connsiteX2" fmla="*/ 565785 w 1495425"/>
                  <a:gd name="connsiteY2" fmla="*/ 0 h 1790700"/>
                  <a:gd name="connsiteX3" fmla="*/ 0 w 1495425"/>
                  <a:gd name="connsiteY3" fmla="*/ 857250 h 1790700"/>
                  <a:gd name="connsiteX4" fmla="*/ 938213 w 1495425"/>
                  <a:gd name="connsiteY4" fmla="*/ 1790700 h 1790700"/>
                  <a:gd name="connsiteX5" fmla="*/ 1495425 w 1495425"/>
                  <a:gd name="connsiteY5" fmla="*/ 1607820 h 1790700"/>
                  <a:gd name="connsiteX6" fmla="*/ 1114425 w 1495425"/>
                  <a:gd name="connsiteY6" fmla="*/ 857250 h 179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5425" h="1790700">
                    <a:moveTo>
                      <a:pt x="1114425" y="857250"/>
                    </a:moveTo>
                    <a:cubicBezTo>
                      <a:pt x="1114425" y="830580"/>
                      <a:pt x="1115378" y="803910"/>
                      <a:pt x="1118235" y="777240"/>
                    </a:cubicBezTo>
                    <a:cubicBezTo>
                      <a:pt x="814388" y="641985"/>
                      <a:pt x="595313" y="348615"/>
                      <a:pt x="565785" y="0"/>
                    </a:cubicBezTo>
                    <a:cubicBezTo>
                      <a:pt x="233363" y="143827"/>
                      <a:pt x="0" y="473392"/>
                      <a:pt x="0" y="857250"/>
                    </a:cubicBezTo>
                    <a:cubicBezTo>
                      <a:pt x="0" y="1372553"/>
                      <a:pt x="420053" y="1790700"/>
                      <a:pt x="938213" y="1790700"/>
                    </a:cubicBezTo>
                    <a:cubicBezTo>
                      <a:pt x="1146810" y="1790700"/>
                      <a:pt x="1339215" y="1723073"/>
                      <a:pt x="1495425" y="1607820"/>
                    </a:cubicBezTo>
                    <a:cubicBezTo>
                      <a:pt x="1263968" y="1438275"/>
                      <a:pt x="1114425" y="1164908"/>
                      <a:pt x="1114425" y="857250"/>
                    </a:cubicBezTo>
                    <a:close/>
                  </a:path>
                </a:pathLst>
              </a:custGeom>
              <a:solidFill>
                <a:srgbClr val="1CADE4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: Shape 31">
                <a:extLst>
                  <a:ext uri="{FF2B5EF4-FFF2-40B4-BE49-F238E27FC236}">
                    <a16:creationId xmlns:a16="http://schemas.microsoft.com/office/drawing/2014/main" id="{62A4936D-F74B-B44D-BDBC-235CA2E212B3}"/>
                  </a:ext>
                </a:extLst>
              </p:cNvPr>
              <p:cNvSpPr/>
              <p:nvPr/>
            </p:nvSpPr>
            <p:spPr>
              <a:xfrm>
                <a:off x="6096001" y="3574200"/>
                <a:ext cx="1618493" cy="1938067"/>
              </a:xfrm>
              <a:custGeom>
                <a:avLst/>
                <a:gdLst>
                  <a:gd name="connsiteX0" fmla="*/ 929640 w 1495425"/>
                  <a:gd name="connsiteY0" fmla="*/ 0 h 1790700"/>
                  <a:gd name="connsiteX1" fmla="*/ 377190 w 1495425"/>
                  <a:gd name="connsiteY1" fmla="*/ 777240 h 1790700"/>
                  <a:gd name="connsiteX2" fmla="*/ 381000 w 1495425"/>
                  <a:gd name="connsiteY2" fmla="*/ 857250 h 1790700"/>
                  <a:gd name="connsiteX3" fmla="*/ 0 w 1495425"/>
                  <a:gd name="connsiteY3" fmla="*/ 1607820 h 1790700"/>
                  <a:gd name="connsiteX4" fmla="*/ 557213 w 1495425"/>
                  <a:gd name="connsiteY4" fmla="*/ 1790700 h 1790700"/>
                  <a:gd name="connsiteX5" fmla="*/ 1495425 w 1495425"/>
                  <a:gd name="connsiteY5" fmla="*/ 857250 h 1790700"/>
                  <a:gd name="connsiteX6" fmla="*/ 929640 w 1495425"/>
                  <a:gd name="connsiteY6" fmla="*/ 0 h 179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5425" h="1790700">
                    <a:moveTo>
                      <a:pt x="929640" y="0"/>
                    </a:moveTo>
                    <a:cubicBezTo>
                      <a:pt x="900113" y="347663"/>
                      <a:pt x="681038" y="641985"/>
                      <a:pt x="377190" y="777240"/>
                    </a:cubicBezTo>
                    <a:cubicBezTo>
                      <a:pt x="379095" y="803910"/>
                      <a:pt x="381000" y="830580"/>
                      <a:pt x="381000" y="857250"/>
                    </a:cubicBezTo>
                    <a:cubicBezTo>
                      <a:pt x="381000" y="1164908"/>
                      <a:pt x="231458" y="1438275"/>
                      <a:pt x="0" y="1607820"/>
                    </a:cubicBezTo>
                    <a:cubicBezTo>
                      <a:pt x="156210" y="1722120"/>
                      <a:pt x="348615" y="1790700"/>
                      <a:pt x="557213" y="1790700"/>
                    </a:cubicBezTo>
                    <a:cubicBezTo>
                      <a:pt x="1075373" y="1790700"/>
                      <a:pt x="1495425" y="1372553"/>
                      <a:pt x="1495425" y="857250"/>
                    </a:cubicBezTo>
                    <a:cubicBezTo>
                      <a:pt x="1495425" y="473392"/>
                      <a:pt x="1262063" y="143827"/>
                      <a:pt x="929640" y="0"/>
                    </a:cubicBezTo>
                    <a:close/>
                  </a:path>
                </a:pathLst>
              </a:custGeom>
              <a:solidFill>
                <a:srgbClr val="1CADE4">
                  <a:alpha val="4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346E6909-9380-7648-8030-72D7398CF804}"/>
                  </a:ext>
                </a:extLst>
              </p:cNvPr>
              <p:cNvGrpSpPr/>
              <p:nvPr/>
            </p:nvGrpSpPr>
            <p:grpSpPr>
              <a:xfrm>
                <a:off x="5088823" y="3500521"/>
                <a:ext cx="2007138" cy="1820545"/>
                <a:chOff x="5088823" y="3500521"/>
                <a:chExt cx="2007138" cy="1820545"/>
              </a:xfrm>
            </p:grpSpPr>
            <p:sp>
              <p:nvSpPr>
                <p:cNvPr id="95" name="Freeform: Shape 30">
                  <a:extLst>
                    <a:ext uri="{FF2B5EF4-FFF2-40B4-BE49-F238E27FC236}">
                      <a16:creationId xmlns:a16="http://schemas.microsoft.com/office/drawing/2014/main" id="{0E335004-4CF3-104B-96EC-87614D2E5E2E}"/>
                    </a:ext>
                  </a:extLst>
                </p:cNvPr>
                <p:cNvSpPr/>
                <p:nvPr/>
              </p:nvSpPr>
              <p:spPr>
                <a:xfrm>
                  <a:off x="5088823" y="3500521"/>
                  <a:ext cx="999960" cy="917489"/>
                </a:xfrm>
                <a:custGeom>
                  <a:avLst/>
                  <a:gdLst>
                    <a:gd name="connsiteX0" fmla="*/ 552450 w 923925"/>
                    <a:gd name="connsiteY0" fmla="*/ 853440 h 847725"/>
                    <a:gd name="connsiteX1" fmla="*/ 929640 w 923925"/>
                    <a:gd name="connsiteY1" fmla="*/ 182880 h 847725"/>
                    <a:gd name="connsiteX2" fmla="*/ 372428 w 923925"/>
                    <a:gd name="connsiteY2" fmla="*/ 0 h 847725"/>
                    <a:gd name="connsiteX3" fmla="*/ 0 w 923925"/>
                    <a:gd name="connsiteY3" fmla="*/ 76200 h 847725"/>
                    <a:gd name="connsiteX4" fmla="*/ 552450 w 923925"/>
                    <a:gd name="connsiteY4" fmla="*/ 853440 h 84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3925" h="847725">
                      <a:moveTo>
                        <a:pt x="552450" y="853440"/>
                      </a:moveTo>
                      <a:cubicBezTo>
                        <a:pt x="576263" y="578168"/>
                        <a:pt x="719138" y="337185"/>
                        <a:pt x="929640" y="182880"/>
                      </a:cubicBezTo>
                      <a:cubicBezTo>
                        <a:pt x="773430" y="68580"/>
                        <a:pt x="581025" y="0"/>
                        <a:pt x="372428" y="0"/>
                      </a:cubicBezTo>
                      <a:cubicBezTo>
                        <a:pt x="240030" y="0"/>
                        <a:pt x="114300" y="27623"/>
                        <a:pt x="0" y="76200"/>
                      </a:cubicBezTo>
                      <a:cubicBezTo>
                        <a:pt x="30480" y="424815"/>
                        <a:pt x="248603" y="718185"/>
                        <a:pt x="552450" y="853440"/>
                      </a:cubicBezTo>
                      <a:close/>
                    </a:path>
                  </a:pathLst>
                </a:custGeom>
                <a:solidFill>
                  <a:srgbClr val="42BA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Freeform: Shape 32">
                  <a:extLst>
                    <a:ext uri="{FF2B5EF4-FFF2-40B4-BE49-F238E27FC236}">
                      <a16:creationId xmlns:a16="http://schemas.microsoft.com/office/drawing/2014/main" id="{D8889147-2A4D-8A42-876D-9753B72AE639}"/>
                    </a:ext>
                  </a:extLst>
                </p:cNvPr>
                <p:cNvSpPr/>
                <p:nvPr/>
              </p:nvSpPr>
              <p:spPr>
                <a:xfrm>
                  <a:off x="6096001" y="3500521"/>
                  <a:ext cx="999960" cy="917489"/>
                </a:xfrm>
                <a:custGeom>
                  <a:avLst/>
                  <a:gdLst>
                    <a:gd name="connsiteX0" fmla="*/ 0 w 923925"/>
                    <a:gd name="connsiteY0" fmla="*/ 182880 h 847725"/>
                    <a:gd name="connsiteX1" fmla="*/ 377190 w 923925"/>
                    <a:gd name="connsiteY1" fmla="*/ 853440 h 847725"/>
                    <a:gd name="connsiteX2" fmla="*/ 929640 w 923925"/>
                    <a:gd name="connsiteY2" fmla="*/ 76200 h 847725"/>
                    <a:gd name="connsiteX3" fmla="*/ 557213 w 923925"/>
                    <a:gd name="connsiteY3" fmla="*/ 0 h 847725"/>
                    <a:gd name="connsiteX4" fmla="*/ 0 w 923925"/>
                    <a:gd name="connsiteY4" fmla="*/ 182880 h 84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3925" h="847725">
                      <a:moveTo>
                        <a:pt x="0" y="182880"/>
                      </a:moveTo>
                      <a:cubicBezTo>
                        <a:pt x="210503" y="338138"/>
                        <a:pt x="354330" y="579120"/>
                        <a:pt x="377190" y="853440"/>
                      </a:cubicBezTo>
                      <a:cubicBezTo>
                        <a:pt x="681038" y="718185"/>
                        <a:pt x="900113" y="424815"/>
                        <a:pt x="929640" y="76200"/>
                      </a:cubicBezTo>
                      <a:cubicBezTo>
                        <a:pt x="815340" y="26670"/>
                        <a:pt x="689610" y="0"/>
                        <a:pt x="557213" y="0"/>
                      </a:cubicBezTo>
                      <a:cubicBezTo>
                        <a:pt x="348615" y="0"/>
                        <a:pt x="155258" y="67627"/>
                        <a:pt x="0" y="182880"/>
                      </a:cubicBezTo>
                      <a:close/>
                    </a:path>
                  </a:pathLst>
                </a:custGeom>
                <a:solidFill>
                  <a:srgbClr val="2683C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: Shape 33">
                  <a:extLst>
                    <a:ext uri="{FF2B5EF4-FFF2-40B4-BE49-F238E27FC236}">
                      <a16:creationId xmlns:a16="http://schemas.microsoft.com/office/drawing/2014/main" id="{F432AD5F-FDDE-E141-98B0-5C8549DC5313}"/>
                    </a:ext>
                  </a:extLst>
                </p:cNvPr>
                <p:cNvSpPr/>
                <p:nvPr/>
              </p:nvSpPr>
              <p:spPr>
                <a:xfrm>
                  <a:off x="5683646" y="4424195"/>
                  <a:ext cx="824710" cy="896871"/>
                </a:xfrm>
                <a:custGeom>
                  <a:avLst/>
                  <a:gdLst>
                    <a:gd name="connsiteX0" fmla="*/ 762000 w 762000"/>
                    <a:gd name="connsiteY0" fmla="*/ 80010 h 828675"/>
                    <a:gd name="connsiteX1" fmla="*/ 758190 w 762000"/>
                    <a:gd name="connsiteY1" fmla="*/ 0 h 828675"/>
                    <a:gd name="connsiteX2" fmla="*/ 381000 w 762000"/>
                    <a:gd name="connsiteY2" fmla="*/ 80010 h 828675"/>
                    <a:gd name="connsiteX3" fmla="*/ 3810 w 762000"/>
                    <a:gd name="connsiteY3" fmla="*/ 0 h 828675"/>
                    <a:gd name="connsiteX4" fmla="*/ 0 w 762000"/>
                    <a:gd name="connsiteY4" fmla="*/ 80010 h 828675"/>
                    <a:gd name="connsiteX5" fmla="*/ 381000 w 762000"/>
                    <a:gd name="connsiteY5" fmla="*/ 830580 h 828675"/>
                    <a:gd name="connsiteX6" fmla="*/ 762000 w 762000"/>
                    <a:gd name="connsiteY6" fmla="*/ 80010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00" h="828675">
                      <a:moveTo>
                        <a:pt x="762000" y="80010"/>
                      </a:moveTo>
                      <a:cubicBezTo>
                        <a:pt x="762000" y="53340"/>
                        <a:pt x="761047" y="26670"/>
                        <a:pt x="758190" y="0"/>
                      </a:cubicBezTo>
                      <a:cubicBezTo>
                        <a:pt x="642938" y="51435"/>
                        <a:pt x="515303" y="80010"/>
                        <a:pt x="381000" y="80010"/>
                      </a:cubicBezTo>
                      <a:cubicBezTo>
                        <a:pt x="246697" y="80010"/>
                        <a:pt x="119063" y="51435"/>
                        <a:pt x="3810" y="0"/>
                      </a:cubicBezTo>
                      <a:cubicBezTo>
                        <a:pt x="1905" y="26670"/>
                        <a:pt x="0" y="53340"/>
                        <a:pt x="0" y="80010"/>
                      </a:cubicBezTo>
                      <a:cubicBezTo>
                        <a:pt x="0" y="387667"/>
                        <a:pt x="149542" y="661035"/>
                        <a:pt x="381000" y="830580"/>
                      </a:cubicBezTo>
                      <a:cubicBezTo>
                        <a:pt x="611505" y="661035"/>
                        <a:pt x="762000" y="387667"/>
                        <a:pt x="762000" y="80010"/>
                      </a:cubicBezTo>
                      <a:close/>
                    </a:path>
                  </a:pathLst>
                </a:custGeom>
                <a:solidFill>
                  <a:srgbClr val="27CED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77" name="그룹 9">
              <a:extLst>
                <a:ext uri="{FF2B5EF4-FFF2-40B4-BE49-F238E27FC236}">
                  <a16:creationId xmlns:a16="http://schemas.microsoft.com/office/drawing/2014/main" id="{1B1EB5AC-4A08-9F4E-A7B3-E9A399059E72}"/>
                </a:ext>
              </a:extLst>
            </p:cNvPr>
            <p:cNvGrpSpPr/>
            <p:nvPr/>
          </p:nvGrpSpPr>
          <p:grpSpPr>
            <a:xfrm>
              <a:off x="3731781" y="1756330"/>
              <a:ext cx="4734219" cy="4623159"/>
              <a:chOff x="924229" y="1606109"/>
              <a:chExt cx="4734219" cy="4623159"/>
            </a:xfrm>
          </p:grpSpPr>
          <p:sp>
            <p:nvSpPr>
              <p:cNvPr id="87" name="Block Arc 86">
                <a:extLst>
                  <a:ext uri="{FF2B5EF4-FFF2-40B4-BE49-F238E27FC236}">
                    <a16:creationId xmlns:a16="http://schemas.microsoft.com/office/drawing/2014/main" id="{DC469115-08EB-344A-9EAF-C97DD66FCD67}"/>
                  </a:ext>
                </a:extLst>
              </p:cNvPr>
              <p:cNvSpPr/>
              <p:nvPr/>
            </p:nvSpPr>
            <p:spPr>
              <a:xfrm>
                <a:off x="924229" y="1606109"/>
                <a:ext cx="4623159" cy="4623159"/>
              </a:xfrm>
              <a:prstGeom prst="blockArc">
                <a:avLst>
                  <a:gd name="adj1" fmla="val 18816148"/>
                  <a:gd name="adj2" fmla="val 2680603"/>
                  <a:gd name="adj3" fmla="val 1291"/>
                </a:avLst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86D31B9-2360-124E-ABBF-1E2DEE1E20D0}"/>
                  </a:ext>
                </a:extLst>
              </p:cNvPr>
              <p:cNvSpPr/>
              <p:nvPr/>
            </p:nvSpPr>
            <p:spPr>
              <a:xfrm>
                <a:off x="4698452" y="2184323"/>
                <a:ext cx="288032" cy="288032"/>
              </a:xfrm>
              <a:prstGeom prst="ellipse">
                <a:avLst/>
              </a:prstGeom>
              <a:solidFill>
                <a:srgbClr val="268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EC03B35-24AC-FD43-9D7E-CDF62A9A4EE9}"/>
                  </a:ext>
                </a:extLst>
              </p:cNvPr>
              <p:cNvSpPr/>
              <p:nvPr/>
            </p:nvSpPr>
            <p:spPr>
              <a:xfrm>
                <a:off x="5370416" y="3760400"/>
                <a:ext cx="288032" cy="288032"/>
              </a:xfrm>
              <a:prstGeom prst="ellipse">
                <a:avLst/>
              </a:prstGeom>
              <a:solidFill>
                <a:srgbClr val="27CED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7F7302A-B7FB-A44C-A346-EA0A6259C406}"/>
                  </a:ext>
                </a:extLst>
              </p:cNvPr>
              <p:cNvSpPr/>
              <p:nvPr/>
            </p:nvSpPr>
            <p:spPr>
              <a:xfrm>
                <a:off x="4698454" y="5441589"/>
                <a:ext cx="288032" cy="288032"/>
              </a:xfrm>
              <a:prstGeom prst="ellipse">
                <a:avLst/>
              </a:prstGeom>
              <a:solidFill>
                <a:srgbClr val="42BA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8" name="그룹 9">
              <a:extLst>
                <a:ext uri="{FF2B5EF4-FFF2-40B4-BE49-F238E27FC236}">
                  <a16:creationId xmlns:a16="http://schemas.microsoft.com/office/drawing/2014/main" id="{1C185B94-04D0-F44B-ABCB-9EC19E9A4C26}"/>
                </a:ext>
              </a:extLst>
            </p:cNvPr>
            <p:cNvGrpSpPr/>
            <p:nvPr/>
          </p:nvGrpSpPr>
          <p:grpSpPr>
            <a:xfrm flipH="1">
              <a:off x="3731781" y="1703578"/>
              <a:ext cx="4734219" cy="4623159"/>
              <a:chOff x="924229" y="1606109"/>
              <a:chExt cx="4734219" cy="4623159"/>
            </a:xfrm>
          </p:grpSpPr>
          <p:sp>
            <p:nvSpPr>
              <p:cNvPr id="83" name="Block Arc 82">
                <a:extLst>
                  <a:ext uri="{FF2B5EF4-FFF2-40B4-BE49-F238E27FC236}">
                    <a16:creationId xmlns:a16="http://schemas.microsoft.com/office/drawing/2014/main" id="{C4C96C94-E0ED-AD4D-884F-A017F04F4E37}"/>
                  </a:ext>
                </a:extLst>
              </p:cNvPr>
              <p:cNvSpPr/>
              <p:nvPr/>
            </p:nvSpPr>
            <p:spPr>
              <a:xfrm>
                <a:off x="924229" y="1606109"/>
                <a:ext cx="4623159" cy="4623159"/>
              </a:xfrm>
              <a:prstGeom prst="blockArc">
                <a:avLst>
                  <a:gd name="adj1" fmla="val 18816148"/>
                  <a:gd name="adj2" fmla="val 2680603"/>
                  <a:gd name="adj3" fmla="val 1291"/>
                </a:avLst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96F29F6-4AD5-3240-8FE2-7BB6A2C73418}"/>
                  </a:ext>
                </a:extLst>
              </p:cNvPr>
              <p:cNvSpPr/>
              <p:nvPr/>
            </p:nvSpPr>
            <p:spPr>
              <a:xfrm>
                <a:off x="4698452" y="2184323"/>
                <a:ext cx="288032" cy="288032"/>
              </a:xfrm>
              <a:prstGeom prst="ellipse">
                <a:avLst/>
              </a:prstGeom>
              <a:solidFill>
                <a:srgbClr val="2683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2AECBC9-0038-A243-ABA6-906161954ECC}"/>
                  </a:ext>
                </a:extLst>
              </p:cNvPr>
              <p:cNvSpPr/>
              <p:nvPr/>
            </p:nvSpPr>
            <p:spPr>
              <a:xfrm>
                <a:off x="5370416" y="3760400"/>
                <a:ext cx="288032" cy="288032"/>
              </a:xfrm>
              <a:prstGeom prst="ellipse">
                <a:avLst/>
              </a:prstGeom>
              <a:solidFill>
                <a:srgbClr val="27CED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4CC9734-A842-EE42-9427-154A61AA578A}"/>
                  </a:ext>
                </a:extLst>
              </p:cNvPr>
              <p:cNvSpPr/>
              <p:nvPr/>
            </p:nvSpPr>
            <p:spPr>
              <a:xfrm>
                <a:off x="4698454" y="5441589"/>
                <a:ext cx="288032" cy="288032"/>
              </a:xfrm>
              <a:prstGeom prst="ellipse">
                <a:avLst/>
              </a:prstGeom>
              <a:solidFill>
                <a:srgbClr val="42BA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79" name="Parallelogram 15">
              <a:extLst>
                <a:ext uri="{FF2B5EF4-FFF2-40B4-BE49-F238E27FC236}">
                  <a16:creationId xmlns:a16="http://schemas.microsoft.com/office/drawing/2014/main" id="{3F54DC01-90E7-1E4F-A691-E7C59872978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849012" y="3831680"/>
              <a:ext cx="504000" cy="545562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rgbClr val="27CED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6C07FF1-E5B7-3A42-953D-BB0E1C1EE615}"/>
                </a:ext>
              </a:extLst>
            </p:cNvPr>
            <p:cNvSpPr txBox="1"/>
            <p:nvPr/>
          </p:nvSpPr>
          <p:spPr>
            <a:xfrm>
              <a:off x="5580011" y="2878754"/>
              <a:ext cx="1074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65CD8"/>
                  </a:solidFill>
                  <a:effectLst/>
                  <a:uLnTx/>
                  <a:uFillTx/>
                </a:rPr>
                <a:t>Dosen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65CD8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F5106FA-59AC-9543-AFFC-D029F1E9E1E9}"/>
                </a:ext>
              </a:extLst>
            </p:cNvPr>
            <p:cNvSpPr txBox="1"/>
            <p:nvPr/>
          </p:nvSpPr>
          <p:spPr>
            <a:xfrm>
              <a:off x="4370020" y="4323215"/>
              <a:ext cx="1442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Mahasiswa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9D9B9EF-7B2D-FA44-A958-D9AECE9F6D5F}"/>
                </a:ext>
              </a:extLst>
            </p:cNvPr>
            <p:cNvSpPr txBox="1"/>
            <p:nvPr/>
          </p:nvSpPr>
          <p:spPr>
            <a:xfrm>
              <a:off x="6528381" y="4283518"/>
              <a:ext cx="1074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29E11"/>
                  </a:solidFill>
                  <a:effectLst/>
                  <a:uLnTx/>
                  <a:uFillTx/>
                </a:rPr>
                <a:t>Tendik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29E1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66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F962503-1B44-4BA5-8534-4C404248808E}"/>
              </a:ext>
            </a:extLst>
          </p:cNvPr>
          <p:cNvSpPr/>
          <p:nvPr/>
        </p:nvSpPr>
        <p:spPr>
          <a:xfrm>
            <a:off x="3037923" y="1247329"/>
            <a:ext cx="6890769" cy="4094985"/>
          </a:xfrm>
          <a:custGeom>
            <a:avLst/>
            <a:gdLst>
              <a:gd name="connsiteX0" fmla="*/ 6867557 w 6890769"/>
              <a:gd name="connsiteY0" fmla="*/ 1030357 h 4094985"/>
              <a:gd name="connsiteX1" fmla="*/ 6890769 w 6890769"/>
              <a:gd name="connsiteY1" fmla="*/ 1056012 h 4094985"/>
              <a:gd name="connsiteX2" fmla="*/ 6888326 w 6890769"/>
              <a:gd name="connsiteY2" fmla="*/ 1172069 h 4094985"/>
              <a:gd name="connsiteX3" fmla="*/ 6888326 w 6890769"/>
              <a:gd name="connsiteY3" fmla="*/ 1282018 h 4094985"/>
              <a:gd name="connsiteX4" fmla="*/ 6855342 w 6890769"/>
              <a:gd name="connsiteY4" fmla="*/ 1346765 h 4094985"/>
              <a:gd name="connsiteX5" fmla="*/ 6783265 w 6890769"/>
              <a:gd name="connsiteY5" fmla="*/ 1341878 h 4094985"/>
              <a:gd name="connsiteX6" fmla="*/ 6702635 w 6890769"/>
              <a:gd name="connsiteY6" fmla="*/ 1300343 h 4094985"/>
              <a:gd name="connsiteX7" fmla="*/ 6630558 w 6890769"/>
              <a:gd name="connsiteY7" fmla="*/ 1398075 h 4094985"/>
              <a:gd name="connsiteX8" fmla="*/ 6669651 w 6890769"/>
              <a:gd name="connsiteY8" fmla="*/ 1514131 h 4094985"/>
              <a:gd name="connsiteX9" fmla="*/ 6774712 w 6890769"/>
              <a:gd name="connsiteY9" fmla="*/ 1508022 h 4094985"/>
              <a:gd name="connsiteX10" fmla="*/ 6833352 w 6890769"/>
              <a:gd name="connsiteY10" fmla="*/ 1475039 h 4094985"/>
              <a:gd name="connsiteX11" fmla="*/ 6888326 w 6890769"/>
              <a:gd name="connsiteY11" fmla="*/ 1550781 h 4094985"/>
              <a:gd name="connsiteX12" fmla="*/ 6889547 w 6890769"/>
              <a:gd name="connsiteY12" fmla="*/ 1774342 h 4094985"/>
              <a:gd name="connsiteX13" fmla="*/ 6859007 w 6890769"/>
              <a:gd name="connsiteY13" fmla="*/ 1802440 h 4094985"/>
              <a:gd name="connsiteX14" fmla="*/ 6640331 w 6890769"/>
              <a:gd name="connsiteY14" fmla="*/ 1802440 h 4094985"/>
              <a:gd name="connsiteX15" fmla="*/ 6575584 w 6890769"/>
              <a:gd name="connsiteY15" fmla="*/ 1769457 h 4094985"/>
              <a:gd name="connsiteX16" fmla="*/ 6581691 w 6890769"/>
              <a:gd name="connsiteY16" fmla="*/ 1698600 h 4094985"/>
              <a:gd name="connsiteX17" fmla="*/ 6622006 w 6890769"/>
              <a:gd name="connsiteY17" fmla="*/ 1617971 h 4094985"/>
              <a:gd name="connsiteX18" fmla="*/ 6530382 w 6890769"/>
              <a:gd name="connsiteY18" fmla="*/ 1545894 h 4094985"/>
              <a:gd name="connsiteX19" fmla="*/ 6409438 w 6890769"/>
              <a:gd name="connsiteY19" fmla="*/ 1583766 h 4094985"/>
              <a:gd name="connsiteX20" fmla="*/ 6416768 w 6890769"/>
              <a:gd name="connsiteY20" fmla="*/ 1688828 h 4094985"/>
              <a:gd name="connsiteX21" fmla="*/ 6449752 w 6890769"/>
              <a:gd name="connsiteY21" fmla="*/ 1748688 h 4094985"/>
              <a:gd name="connsiteX22" fmla="*/ 6372790 w 6890769"/>
              <a:gd name="connsiteY22" fmla="*/ 1802440 h 4094985"/>
              <a:gd name="connsiteX23" fmla="*/ 6149227 w 6890769"/>
              <a:gd name="connsiteY23" fmla="*/ 1802440 h 4094985"/>
              <a:gd name="connsiteX24" fmla="*/ 6121129 w 6890769"/>
              <a:gd name="connsiteY24" fmla="*/ 1771900 h 4094985"/>
              <a:gd name="connsiteX25" fmla="*/ 6121129 w 6890769"/>
              <a:gd name="connsiteY25" fmla="*/ 1558111 h 4094985"/>
              <a:gd name="connsiteX26" fmla="*/ 6155334 w 6890769"/>
              <a:gd name="connsiteY26" fmla="*/ 1488477 h 4094985"/>
              <a:gd name="connsiteX27" fmla="*/ 6227413 w 6890769"/>
              <a:gd name="connsiteY27" fmla="*/ 1494584 h 4094985"/>
              <a:gd name="connsiteX28" fmla="*/ 6308041 w 6890769"/>
              <a:gd name="connsiteY28" fmla="*/ 1534899 h 4094985"/>
              <a:gd name="connsiteX29" fmla="*/ 6378897 w 6890769"/>
              <a:gd name="connsiteY29" fmla="*/ 1438389 h 4094985"/>
              <a:gd name="connsiteX30" fmla="*/ 6342248 w 6890769"/>
              <a:gd name="connsiteY30" fmla="*/ 1321110 h 4094985"/>
              <a:gd name="connsiteX31" fmla="*/ 6237186 w 6890769"/>
              <a:gd name="connsiteY31" fmla="*/ 1328440 h 4094985"/>
              <a:gd name="connsiteX32" fmla="*/ 6176104 w 6890769"/>
              <a:gd name="connsiteY32" fmla="*/ 1360203 h 4094985"/>
              <a:gd name="connsiteX33" fmla="*/ 6122350 w 6890769"/>
              <a:gd name="connsiteY33" fmla="*/ 1288125 h 4094985"/>
              <a:gd name="connsiteX34" fmla="*/ 6121129 w 6890769"/>
              <a:gd name="connsiteY34" fmla="*/ 1054790 h 4094985"/>
              <a:gd name="connsiteX35" fmla="*/ 6146784 w 6890769"/>
              <a:gd name="connsiteY35" fmla="*/ 1031578 h 4094985"/>
              <a:gd name="connsiteX36" fmla="*/ 6370345 w 6890769"/>
              <a:gd name="connsiteY36" fmla="*/ 1031578 h 4094985"/>
              <a:gd name="connsiteX37" fmla="*/ 6436315 w 6890769"/>
              <a:gd name="connsiteY37" fmla="*/ 1064564 h 4094985"/>
              <a:gd name="connsiteX38" fmla="*/ 6430207 w 6890769"/>
              <a:gd name="connsiteY38" fmla="*/ 1136641 h 4094985"/>
              <a:gd name="connsiteX39" fmla="*/ 6388670 w 6890769"/>
              <a:gd name="connsiteY39" fmla="*/ 1217271 h 4094985"/>
              <a:gd name="connsiteX40" fmla="*/ 6481517 w 6890769"/>
              <a:gd name="connsiteY40" fmla="*/ 1288125 h 4094985"/>
              <a:gd name="connsiteX41" fmla="*/ 6608568 w 6890769"/>
              <a:gd name="connsiteY41" fmla="*/ 1244146 h 4094985"/>
              <a:gd name="connsiteX42" fmla="*/ 6600016 w 6890769"/>
              <a:gd name="connsiteY42" fmla="*/ 1148857 h 4094985"/>
              <a:gd name="connsiteX43" fmla="*/ 6562144 w 6890769"/>
              <a:gd name="connsiteY43" fmla="*/ 1091439 h 4094985"/>
              <a:gd name="connsiteX44" fmla="*/ 6639109 w 6890769"/>
              <a:gd name="connsiteY44" fmla="*/ 1031578 h 4094985"/>
              <a:gd name="connsiteX45" fmla="*/ 6867557 w 6890769"/>
              <a:gd name="connsiteY45" fmla="*/ 1030357 h 4094985"/>
              <a:gd name="connsiteX46" fmla="*/ 3428368 w 6890769"/>
              <a:gd name="connsiteY46" fmla="*/ 1402 h 4094985"/>
              <a:gd name="connsiteX47" fmla="*/ 3548547 w 6890769"/>
              <a:gd name="connsiteY47" fmla="*/ 37594 h 4094985"/>
              <a:gd name="connsiteX48" fmla="*/ 3543660 w 6890769"/>
              <a:gd name="connsiteY48" fmla="*/ 187856 h 4094985"/>
              <a:gd name="connsiteX49" fmla="*/ 3544882 w 6890769"/>
              <a:gd name="connsiteY49" fmla="*/ 247718 h 4094985"/>
              <a:gd name="connsiteX50" fmla="*/ 3598635 w 6890769"/>
              <a:gd name="connsiteY50" fmla="*/ 262378 h 4094985"/>
              <a:gd name="connsiteX51" fmla="*/ 3803873 w 6890769"/>
              <a:gd name="connsiteY51" fmla="*/ 262378 h 4094985"/>
              <a:gd name="connsiteX52" fmla="*/ 3830157 w 6890769"/>
              <a:gd name="connsiteY52" fmla="*/ 274230 h 4094985"/>
              <a:gd name="connsiteX53" fmla="*/ 3830409 w 6890769"/>
              <a:gd name="connsiteY53" fmla="*/ 276147 h 4094985"/>
              <a:gd name="connsiteX54" fmla="*/ 3834953 w 6890769"/>
              <a:gd name="connsiteY54" fmla="*/ 268292 h 4094985"/>
              <a:gd name="connsiteX55" fmla="*/ 3877254 w 6890769"/>
              <a:gd name="connsiteY55" fmla="*/ 261115 h 4094985"/>
              <a:gd name="connsiteX56" fmla="*/ 4062943 w 6890769"/>
              <a:gd name="connsiteY56" fmla="*/ 262337 h 4094985"/>
              <a:gd name="connsiteX57" fmla="*/ 4131357 w 6890769"/>
              <a:gd name="connsiteY57" fmla="*/ 222021 h 4094985"/>
              <a:gd name="connsiteX58" fmla="*/ 4098372 w 6890769"/>
              <a:gd name="connsiteY58" fmla="*/ 178044 h 4094985"/>
              <a:gd name="connsiteX59" fmla="*/ 4083712 w 6890769"/>
              <a:gd name="connsiteY59" fmla="*/ 68094 h 4094985"/>
              <a:gd name="connsiteX60" fmla="*/ 4312160 w 6890769"/>
              <a:gd name="connsiteY60" fmla="*/ 38774 h 4094985"/>
              <a:gd name="connsiteX61" fmla="*/ 4307273 w 6890769"/>
              <a:gd name="connsiteY61" fmla="*/ 189036 h 4094985"/>
              <a:gd name="connsiteX62" fmla="*/ 4308495 w 6890769"/>
              <a:gd name="connsiteY62" fmla="*/ 248898 h 4094985"/>
              <a:gd name="connsiteX63" fmla="*/ 4362248 w 6890769"/>
              <a:gd name="connsiteY63" fmla="*/ 263558 h 4094985"/>
              <a:gd name="connsiteX64" fmla="*/ 4567486 w 6890769"/>
              <a:gd name="connsiteY64" fmla="*/ 263558 h 4094985"/>
              <a:gd name="connsiteX65" fmla="*/ 4595583 w 6890769"/>
              <a:gd name="connsiteY65" fmla="*/ 289214 h 4094985"/>
              <a:gd name="connsiteX66" fmla="*/ 4594361 w 6890769"/>
              <a:gd name="connsiteY66" fmla="*/ 512774 h 4094985"/>
              <a:gd name="connsiteX67" fmla="*/ 4535722 w 6890769"/>
              <a:gd name="connsiteY67" fmla="*/ 590960 h 4094985"/>
              <a:gd name="connsiteX68" fmla="*/ 4478304 w 6890769"/>
              <a:gd name="connsiteY68" fmla="*/ 555534 h 4094985"/>
              <a:gd name="connsiteX69" fmla="*/ 4380573 w 6890769"/>
              <a:gd name="connsiteY69" fmla="*/ 545759 h 4094985"/>
              <a:gd name="connsiteX70" fmla="*/ 4336593 w 6890769"/>
              <a:gd name="connsiteY70" fmla="*/ 659373 h 4094985"/>
              <a:gd name="connsiteX71" fmla="*/ 4409892 w 6890769"/>
              <a:gd name="connsiteY71" fmla="*/ 765658 h 4094985"/>
              <a:gd name="connsiteX72" fmla="*/ 4490521 w 6890769"/>
              <a:gd name="connsiteY72" fmla="*/ 722900 h 4094985"/>
              <a:gd name="connsiteX73" fmla="*/ 4562599 w 6890769"/>
              <a:gd name="connsiteY73" fmla="*/ 719235 h 4094985"/>
              <a:gd name="connsiteX74" fmla="*/ 4594361 w 6890769"/>
              <a:gd name="connsiteY74" fmla="*/ 790090 h 4094985"/>
              <a:gd name="connsiteX75" fmla="*/ 4594361 w 6890769"/>
              <a:gd name="connsiteY75" fmla="*/ 923248 h 4094985"/>
              <a:gd name="connsiteX76" fmla="*/ 4581076 w 6890769"/>
              <a:gd name="connsiteY76" fmla="*/ 1017315 h 4094985"/>
              <a:gd name="connsiteX77" fmla="*/ 4557288 w 6890769"/>
              <a:gd name="connsiteY77" fmla="*/ 1026180 h 4094985"/>
              <a:gd name="connsiteX78" fmla="*/ 4559550 w 6890769"/>
              <a:gd name="connsiteY78" fmla="*/ 1026174 h 4094985"/>
              <a:gd name="connsiteX79" fmla="*/ 4577875 w 6890769"/>
              <a:gd name="connsiteY79" fmla="*/ 1055494 h 4094985"/>
              <a:gd name="connsiteX80" fmla="*/ 4577875 w 6890769"/>
              <a:gd name="connsiteY80" fmla="*/ 1061524 h 4094985"/>
              <a:gd name="connsiteX81" fmla="*/ 4582422 w 6890769"/>
              <a:gd name="connsiteY81" fmla="*/ 1044266 h 4094985"/>
              <a:gd name="connsiteX82" fmla="*/ 4607465 w 6890769"/>
              <a:gd name="connsiteY82" fmla="*/ 1038005 h 4094985"/>
              <a:gd name="connsiteX83" fmla="*/ 4816368 w 6890769"/>
              <a:gd name="connsiteY83" fmla="*/ 1038005 h 4094985"/>
              <a:gd name="connsiteX84" fmla="*/ 4887225 w 6890769"/>
              <a:gd name="connsiteY84" fmla="*/ 1069768 h 4094985"/>
              <a:gd name="connsiteX85" fmla="*/ 4882337 w 6890769"/>
              <a:gd name="connsiteY85" fmla="*/ 1144289 h 4094985"/>
              <a:gd name="connsiteX86" fmla="*/ 4843245 w 6890769"/>
              <a:gd name="connsiteY86" fmla="*/ 1226139 h 4094985"/>
              <a:gd name="connsiteX87" fmla="*/ 4937312 w 6890769"/>
              <a:gd name="connsiteY87" fmla="*/ 1295773 h 4094985"/>
              <a:gd name="connsiteX88" fmla="*/ 5058256 w 6890769"/>
              <a:gd name="connsiteY88" fmla="*/ 1257903 h 4094985"/>
              <a:gd name="connsiteX89" fmla="*/ 5052146 w 6890769"/>
              <a:gd name="connsiteY89" fmla="*/ 1155284 h 4094985"/>
              <a:gd name="connsiteX90" fmla="*/ 5016719 w 6890769"/>
              <a:gd name="connsiteY90" fmla="*/ 1096645 h 4094985"/>
              <a:gd name="connsiteX91" fmla="*/ 5096126 w 6890769"/>
              <a:gd name="connsiteY91" fmla="*/ 1039227 h 4094985"/>
              <a:gd name="connsiteX92" fmla="*/ 5319689 w 6890769"/>
              <a:gd name="connsiteY92" fmla="*/ 1038005 h 4094985"/>
              <a:gd name="connsiteX93" fmla="*/ 5345344 w 6890769"/>
              <a:gd name="connsiteY93" fmla="*/ 1070990 h 4094985"/>
              <a:gd name="connsiteX94" fmla="*/ 5345344 w 6890769"/>
              <a:gd name="connsiteY94" fmla="*/ 1279891 h 4094985"/>
              <a:gd name="connsiteX95" fmla="*/ 5363668 w 6890769"/>
              <a:gd name="connsiteY95" fmla="*/ 1331201 h 4094985"/>
              <a:gd name="connsiteX96" fmla="*/ 5412533 w 6890769"/>
              <a:gd name="connsiteY96" fmla="*/ 1329980 h 4094985"/>
              <a:gd name="connsiteX97" fmla="*/ 5512709 w 6890769"/>
              <a:gd name="connsiteY97" fmla="*/ 1284779 h 4094985"/>
              <a:gd name="connsiteX98" fmla="*/ 5600669 w 6890769"/>
              <a:gd name="connsiteY98" fmla="*/ 1382510 h 4094985"/>
              <a:gd name="connsiteX99" fmla="*/ 5548137 w 6890769"/>
              <a:gd name="connsiteY99" fmla="*/ 1543769 h 4094985"/>
              <a:gd name="connsiteX100" fmla="*/ 5423528 w 6890769"/>
              <a:gd name="connsiteY100" fmla="*/ 1530331 h 4094985"/>
              <a:gd name="connsiteX101" fmla="*/ 5380771 w 6890769"/>
              <a:gd name="connsiteY101" fmla="*/ 1503454 h 4094985"/>
              <a:gd name="connsiteX102" fmla="*/ 5345344 w 6890769"/>
              <a:gd name="connsiteY102" fmla="*/ 1560872 h 4094985"/>
              <a:gd name="connsiteX103" fmla="*/ 5346564 w 6890769"/>
              <a:gd name="connsiteY103" fmla="*/ 1774660 h 4094985"/>
              <a:gd name="connsiteX104" fmla="*/ 5340915 w 6890769"/>
              <a:gd name="connsiteY104" fmla="*/ 1800774 h 4094985"/>
              <a:gd name="connsiteX105" fmla="*/ 5334334 w 6890769"/>
              <a:gd name="connsiteY105" fmla="*/ 1802591 h 4094985"/>
              <a:gd name="connsiteX106" fmla="*/ 5344972 w 6890769"/>
              <a:gd name="connsiteY106" fmla="*/ 1804687 h 4094985"/>
              <a:gd name="connsiteX107" fmla="*/ 5350336 w 6890769"/>
              <a:gd name="connsiteY107" fmla="*/ 1812418 h 4094985"/>
              <a:gd name="connsiteX108" fmla="*/ 5351531 w 6890769"/>
              <a:gd name="connsiteY108" fmla="*/ 1821513 h 4094985"/>
              <a:gd name="connsiteX109" fmla="*/ 5356910 w 6890769"/>
              <a:gd name="connsiteY109" fmla="*/ 1811330 h 4094985"/>
              <a:gd name="connsiteX110" fmla="*/ 5384551 w 6890769"/>
              <a:gd name="connsiteY110" fmla="*/ 1804764 h 4094985"/>
              <a:gd name="connsiteX111" fmla="*/ 5598339 w 6890769"/>
              <a:gd name="connsiteY111" fmla="*/ 1804764 h 4094985"/>
              <a:gd name="connsiteX112" fmla="*/ 5664308 w 6890769"/>
              <a:gd name="connsiteY112" fmla="*/ 1835306 h 4094985"/>
              <a:gd name="connsiteX113" fmla="*/ 5659421 w 6890769"/>
              <a:gd name="connsiteY113" fmla="*/ 1907383 h 4094985"/>
              <a:gd name="connsiteX114" fmla="*/ 5616664 w 6890769"/>
              <a:gd name="connsiteY114" fmla="*/ 1984348 h 4094985"/>
              <a:gd name="connsiteX115" fmla="*/ 5705845 w 6890769"/>
              <a:gd name="connsiteY115" fmla="*/ 2060090 h 4094985"/>
              <a:gd name="connsiteX116" fmla="*/ 5825567 w 6890769"/>
              <a:gd name="connsiteY116" fmla="*/ 2030770 h 4094985"/>
              <a:gd name="connsiteX117" fmla="*/ 5821902 w 6890769"/>
              <a:gd name="connsiteY117" fmla="*/ 1915935 h 4094985"/>
              <a:gd name="connsiteX118" fmla="*/ 5791360 w 6890769"/>
              <a:gd name="connsiteY118" fmla="*/ 1864626 h 4094985"/>
              <a:gd name="connsiteX119" fmla="*/ 5851222 w 6890769"/>
              <a:gd name="connsiteY119" fmla="*/ 1809651 h 4094985"/>
              <a:gd name="connsiteX120" fmla="*/ 6102882 w 6890769"/>
              <a:gd name="connsiteY120" fmla="*/ 1805986 h 4094985"/>
              <a:gd name="connsiteX121" fmla="*/ 6119985 w 6890769"/>
              <a:gd name="connsiteY121" fmla="*/ 1831641 h 4094985"/>
              <a:gd name="connsiteX122" fmla="*/ 6119985 w 6890769"/>
              <a:gd name="connsiteY122" fmla="*/ 2060090 h 4094985"/>
              <a:gd name="connsiteX123" fmla="*/ 6066232 w 6890769"/>
              <a:gd name="connsiteY123" fmla="*/ 2132167 h 4094985"/>
              <a:gd name="connsiteX124" fmla="*/ 6006371 w 6890769"/>
              <a:gd name="connsiteY124" fmla="*/ 2100404 h 4094985"/>
              <a:gd name="connsiteX125" fmla="*/ 5902531 w 6890769"/>
              <a:gd name="connsiteY125" fmla="*/ 2091852 h 4094985"/>
              <a:gd name="connsiteX126" fmla="*/ 5898866 w 6890769"/>
              <a:gd name="connsiteY126" fmla="*/ 2282431 h 4094985"/>
              <a:gd name="connsiteX127" fmla="*/ 6007593 w 6890769"/>
              <a:gd name="connsiteY127" fmla="*/ 2277543 h 4094985"/>
              <a:gd name="connsiteX128" fmla="*/ 6067453 w 6890769"/>
              <a:gd name="connsiteY128" fmla="*/ 2245781 h 4094985"/>
              <a:gd name="connsiteX129" fmla="*/ 6121205 w 6890769"/>
              <a:gd name="connsiteY129" fmla="*/ 2322745 h 4094985"/>
              <a:gd name="connsiteX130" fmla="*/ 6123649 w 6890769"/>
              <a:gd name="connsiteY130" fmla="*/ 2431472 h 4094985"/>
              <a:gd name="connsiteX131" fmla="*/ 6123649 w 6890769"/>
              <a:gd name="connsiteY131" fmla="*/ 2546307 h 4094985"/>
              <a:gd name="connsiteX132" fmla="*/ 6118456 w 6890769"/>
              <a:gd name="connsiteY132" fmla="*/ 2567533 h 4094985"/>
              <a:gd name="connsiteX133" fmla="*/ 6109171 w 6890769"/>
              <a:gd name="connsiteY133" fmla="*/ 2569953 h 4094985"/>
              <a:gd name="connsiteX134" fmla="*/ 6123457 w 6890769"/>
              <a:gd name="connsiteY134" fmla="*/ 2573092 h 4094985"/>
              <a:gd name="connsiteX135" fmla="*/ 6131092 w 6890769"/>
              <a:gd name="connsiteY135" fmla="*/ 2601190 h 4094985"/>
              <a:gd name="connsiteX136" fmla="*/ 6129870 w 6890769"/>
              <a:gd name="connsiteY136" fmla="*/ 2810093 h 4094985"/>
              <a:gd name="connsiteX137" fmla="*/ 6093220 w 6890769"/>
              <a:gd name="connsiteY137" fmla="*/ 2883392 h 4094985"/>
              <a:gd name="connsiteX138" fmla="*/ 6024808 w 6890769"/>
              <a:gd name="connsiteY138" fmla="*/ 2877285 h 4094985"/>
              <a:gd name="connsiteX139" fmla="*/ 5944179 w 6890769"/>
              <a:gd name="connsiteY139" fmla="*/ 2834525 h 4094985"/>
              <a:gd name="connsiteX140" fmla="*/ 5870882 w 6890769"/>
              <a:gd name="connsiteY140" fmla="*/ 2931035 h 4094985"/>
              <a:gd name="connsiteX141" fmla="*/ 5907531 w 6890769"/>
              <a:gd name="connsiteY141" fmla="*/ 3048314 h 4094985"/>
              <a:gd name="connsiteX142" fmla="*/ 6012591 w 6890769"/>
              <a:gd name="connsiteY142" fmla="*/ 3043429 h 4094985"/>
              <a:gd name="connsiteX143" fmla="*/ 6072453 w 6890769"/>
              <a:gd name="connsiteY143" fmla="*/ 3009222 h 4094985"/>
              <a:gd name="connsiteX144" fmla="*/ 6128650 w 6890769"/>
              <a:gd name="connsiteY144" fmla="*/ 3084964 h 4094985"/>
              <a:gd name="connsiteX145" fmla="*/ 6129870 w 6890769"/>
              <a:gd name="connsiteY145" fmla="*/ 3313412 h 4094985"/>
              <a:gd name="connsiteX146" fmla="*/ 6100550 w 6890769"/>
              <a:gd name="connsiteY146" fmla="*/ 3339067 h 4094985"/>
              <a:gd name="connsiteX147" fmla="*/ 5876989 w 6890769"/>
              <a:gd name="connsiteY147" fmla="*/ 3339067 h 4094985"/>
              <a:gd name="connsiteX148" fmla="*/ 5815907 w 6890769"/>
              <a:gd name="connsiteY148" fmla="*/ 3308527 h 4094985"/>
              <a:gd name="connsiteX149" fmla="*/ 5820793 w 6890769"/>
              <a:gd name="connsiteY149" fmla="*/ 3232785 h 4094985"/>
              <a:gd name="connsiteX150" fmla="*/ 5861107 w 6890769"/>
              <a:gd name="connsiteY150" fmla="*/ 3155820 h 4094985"/>
              <a:gd name="connsiteX151" fmla="*/ 5765818 w 6890769"/>
              <a:gd name="connsiteY151" fmla="*/ 3082521 h 4094985"/>
              <a:gd name="connsiteX152" fmla="*/ 5642431 w 6890769"/>
              <a:gd name="connsiteY152" fmla="*/ 3125279 h 4094985"/>
              <a:gd name="connsiteX153" fmla="*/ 5652206 w 6890769"/>
              <a:gd name="connsiteY153" fmla="*/ 3223010 h 4094985"/>
              <a:gd name="connsiteX154" fmla="*/ 5687633 w 6890769"/>
              <a:gd name="connsiteY154" fmla="*/ 3280429 h 4094985"/>
              <a:gd name="connsiteX155" fmla="*/ 5604561 w 6890769"/>
              <a:gd name="connsiteY155" fmla="*/ 3339067 h 4094985"/>
              <a:gd name="connsiteX156" fmla="*/ 5390773 w 6890769"/>
              <a:gd name="connsiteY156" fmla="*/ 3339067 h 4094985"/>
              <a:gd name="connsiteX157" fmla="*/ 5365423 w 6890769"/>
              <a:gd name="connsiteY157" fmla="*/ 3331738 h 4094985"/>
              <a:gd name="connsiteX158" fmla="*/ 5363338 w 6890769"/>
              <a:gd name="connsiteY158" fmla="*/ 3321432 h 4094985"/>
              <a:gd name="connsiteX159" fmla="*/ 5362624 w 6890769"/>
              <a:gd name="connsiteY159" fmla="*/ 3328260 h 4094985"/>
              <a:gd name="connsiteX160" fmla="*/ 5330155 w 6890769"/>
              <a:gd name="connsiteY160" fmla="*/ 3340973 h 4094985"/>
              <a:gd name="connsiteX161" fmla="*/ 5129805 w 6890769"/>
              <a:gd name="connsiteY161" fmla="*/ 3340973 h 4094985"/>
              <a:gd name="connsiteX162" fmla="*/ 5076052 w 6890769"/>
              <a:gd name="connsiteY162" fmla="*/ 3355633 h 4094985"/>
              <a:gd name="connsiteX163" fmla="*/ 5074830 w 6890769"/>
              <a:gd name="connsiteY163" fmla="*/ 3413050 h 4094985"/>
              <a:gd name="connsiteX164" fmla="*/ 5072387 w 6890769"/>
              <a:gd name="connsiteY164" fmla="*/ 3570644 h 4094985"/>
              <a:gd name="connsiteX165" fmla="*/ 4856154 w 6890769"/>
              <a:gd name="connsiteY165" fmla="*/ 3543767 h 4094985"/>
              <a:gd name="connsiteX166" fmla="*/ 4867149 w 6890769"/>
              <a:gd name="connsiteY166" fmla="*/ 3422823 h 4094985"/>
              <a:gd name="connsiteX167" fmla="*/ 4897691 w 6890769"/>
              <a:gd name="connsiteY167" fmla="*/ 3381288 h 4094985"/>
              <a:gd name="connsiteX168" fmla="*/ 4832944 w 6890769"/>
              <a:gd name="connsiteY168" fmla="*/ 3342196 h 4094985"/>
              <a:gd name="connsiteX169" fmla="*/ 4632593 w 6890769"/>
              <a:gd name="connsiteY169" fmla="*/ 3343416 h 4094985"/>
              <a:gd name="connsiteX170" fmla="*/ 4600983 w 6890769"/>
              <a:gd name="connsiteY170" fmla="*/ 3337308 h 4094985"/>
              <a:gd name="connsiteX171" fmla="*/ 4598307 w 6890769"/>
              <a:gd name="connsiteY171" fmla="*/ 3332841 h 4094985"/>
              <a:gd name="connsiteX172" fmla="*/ 4577596 w 6890769"/>
              <a:gd name="connsiteY172" fmla="*/ 3337230 h 4094985"/>
              <a:gd name="connsiteX173" fmla="*/ 4358920 w 6890769"/>
              <a:gd name="connsiteY173" fmla="*/ 3337230 h 4094985"/>
              <a:gd name="connsiteX174" fmla="*/ 4294173 w 6890769"/>
              <a:gd name="connsiteY174" fmla="*/ 3304247 h 4094985"/>
              <a:gd name="connsiteX175" fmla="*/ 4300280 w 6890769"/>
              <a:gd name="connsiteY175" fmla="*/ 3233390 h 4094985"/>
              <a:gd name="connsiteX176" fmla="*/ 4340595 w 6890769"/>
              <a:gd name="connsiteY176" fmla="*/ 3152761 h 4094985"/>
              <a:gd name="connsiteX177" fmla="*/ 4248971 w 6890769"/>
              <a:gd name="connsiteY177" fmla="*/ 3080684 h 4094985"/>
              <a:gd name="connsiteX178" fmla="*/ 4128027 w 6890769"/>
              <a:gd name="connsiteY178" fmla="*/ 3118556 h 4094985"/>
              <a:gd name="connsiteX179" fmla="*/ 4135357 w 6890769"/>
              <a:gd name="connsiteY179" fmla="*/ 3223618 h 4094985"/>
              <a:gd name="connsiteX180" fmla="*/ 4168342 w 6890769"/>
              <a:gd name="connsiteY180" fmla="*/ 3283478 h 4094985"/>
              <a:gd name="connsiteX181" fmla="*/ 4091379 w 6890769"/>
              <a:gd name="connsiteY181" fmla="*/ 3337230 h 4094985"/>
              <a:gd name="connsiteX182" fmla="*/ 3867816 w 6890769"/>
              <a:gd name="connsiteY182" fmla="*/ 3337230 h 4094985"/>
              <a:gd name="connsiteX183" fmla="*/ 3844147 w 6890769"/>
              <a:gd name="connsiteY183" fmla="*/ 3330206 h 4094985"/>
              <a:gd name="connsiteX184" fmla="*/ 3840021 w 6890769"/>
              <a:gd name="connsiteY184" fmla="*/ 3308299 h 4094985"/>
              <a:gd name="connsiteX185" fmla="*/ 3835673 w 6890769"/>
              <a:gd name="connsiteY185" fmla="*/ 3331074 h 4094985"/>
              <a:gd name="connsiteX186" fmla="*/ 3837930 w 6890769"/>
              <a:gd name="connsiteY186" fmla="*/ 3354532 h 4094985"/>
              <a:gd name="connsiteX187" fmla="*/ 3837930 w 6890769"/>
              <a:gd name="connsiteY187" fmla="*/ 3563433 h 4094985"/>
              <a:gd name="connsiteX188" fmla="*/ 3856254 w 6890769"/>
              <a:gd name="connsiteY188" fmla="*/ 3614743 h 4094985"/>
              <a:gd name="connsiteX189" fmla="*/ 3905119 w 6890769"/>
              <a:gd name="connsiteY189" fmla="*/ 3613523 h 4094985"/>
              <a:gd name="connsiteX190" fmla="*/ 4005296 w 6890769"/>
              <a:gd name="connsiteY190" fmla="*/ 3568321 h 4094985"/>
              <a:gd name="connsiteX191" fmla="*/ 4093255 w 6890769"/>
              <a:gd name="connsiteY191" fmla="*/ 3666053 h 4094985"/>
              <a:gd name="connsiteX192" fmla="*/ 4040723 w 6890769"/>
              <a:gd name="connsiteY192" fmla="*/ 3827311 h 4094985"/>
              <a:gd name="connsiteX193" fmla="*/ 3916114 w 6890769"/>
              <a:gd name="connsiteY193" fmla="*/ 3813874 h 4094985"/>
              <a:gd name="connsiteX194" fmla="*/ 3873357 w 6890769"/>
              <a:gd name="connsiteY194" fmla="*/ 3786997 h 4094985"/>
              <a:gd name="connsiteX195" fmla="*/ 3837930 w 6890769"/>
              <a:gd name="connsiteY195" fmla="*/ 3844414 h 4094985"/>
              <a:gd name="connsiteX196" fmla="*/ 3839150 w 6890769"/>
              <a:gd name="connsiteY196" fmla="*/ 4058203 h 4094985"/>
              <a:gd name="connsiteX197" fmla="*/ 3808610 w 6890769"/>
              <a:gd name="connsiteY197" fmla="*/ 4091187 h 4094985"/>
              <a:gd name="connsiteX198" fmla="*/ 3698661 w 6890769"/>
              <a:gd name="connsiteY198" fmla="*/ 4092409 h 4094985"/>
              <a:gd name="connsiteX199" fmla="*/ 3593599 w 6890769"/>
              <a:gd name="connsiteY199" fmla="*/ 4092409 h 4094985"/>
              <a:gd name="connsiteX200" fmla="*/ 3522743 w 6890769"/>
              <a:gd name="connsiteY200" fmla="*/ 4059425 h 4094985"/>
              <a:gd name="connsiteX201" fmla="*/ 3528852 w 6890769"/>
              <a:gd name="connsiteY201" fmla="*/ 3987348 h 4094985"/>
              <a:gd name="connsiteX202" fmla="*/ 3569167 w 6890769"/>
              <a:gd name="connsiteY202" fmla="*/ 3905496 h 4094985"/>
              <a:gd name="connsiteX203" fmla="*/ 3476320 w 6890769"/>
              <a:gd name="connsiteY203" fmla="*/ 3834641 h 4094985"/>
              <a:gd name="connsiteX204" fmla="*/ 3355376 w 6890769"/>
              <a:gd name="connsiteY204" fmla="*/ 3872511 h 4094985"/>
              <a:gd name="connsiteX205" fmla="*/ 3363929 w 6890769"/>
              <a:gd name="connsiteY205" fmla="*/ 3977573 h 4094985"/>
              <a:gd name="connsiteX206" fmla="*/ 3398136 w 6890769"/>
              <a:gd name="connsiteY206" fmla="*/ 4032548 h 4094985"/>
              <a:gd name="connsiteX207" fmla="*/ 3328501 w 6890769"/>
              <a:gd name="connsiteY207" fmla="*/ 4089967 h 4094985"/>
              <a:gd name="connsiteX208" fmla="*/ 3090278 w 6890769"/>
              <a:gd name="connsiteY208" fmla="*/ 4091187 h 4094985"/>
              <a:gd name="connsiteX209" fmla="*/ 3068289 w 6890769"/>
              <a:gd name="connsiteY209" fmla="*/ 4064312 h 4094985"/>
              <a:gd name="connsiteX210" fmla="*/ 3068289 w 6890769"/>
              <a:gd name="connsiteY210" fmla="*/ 3840749 h 4094985"/>
              <a:gd name="connsiteX211" fmla="*/ 3098831 w 6890769"/>
              <a:gd name="connsiteY211" fmla="*/ 3779667 h 4094985"/>
              <a:gd name="connsiteX212" fmla="*/ 3173350 w 6890769"/>
              <a:gd name="connsiteY212" fmla="*/ 3784554 h 4094985"/>
              <a:gd name="connsiteX213" fmla="*/ 3249094 w 6890769"/>
              <a:gd name="connsiteY213" fmla="*/ 3826089 h 4094985"/>
              <a:gd name="connsiteX214" fmla="*/ 3324836 w 6890769"/>
              <a:gd name="connsiteY214" fmla="*/ 3732022 h 4094985"/>
              <a:gd name="connsiteX215" fmla="*/ 3282079 w 6890769"/>
              <a:gd name="connsiteY215" fmla="*/ 3607413 h 4094985"/>
              <a:gd name="connsiteX216" fmla="*/ 3184345 w 6890769"/>
              <a:gd name="connsiteY216" fmla="*/ 3615965 h 4094985"/>
              <a:gd name="connsiteX217" fmla="*/ 3120820 w 6890769"/>
              <a:gd name="connsiteY217" fmla="*/ 3650172 h 4094985"/>
              <a:gd name="connsiteX218" fmla="*/ 3068289 w 6890769"/>
              <a:gd name="connsiteY218" fmla="*/ 3567098 h 4094985"/>
              <a:gd name="connsiteX219" fmla="*/ 3068289 w 6890769"/>
              <a:gd name="connsiteY219" fmla="*/ 3353310 h 4094985"/>
              <a:gd name="connsiteX220" fmla="*/ 3074274 w 6890769"/>
              <a:gd name="connsiteY220" fmla="*/ 3330592 h 4094985"/>
              <a:gd name="connsiteX221" fmla="*/ 3071180 w 6890769"/>
              <a:gd name="connsiteY221" fmla="*/ 3334944 h 4094985"/>
              <a:gd name="connsiteX222" fmla="*/ 3049189 w 6890769"/>
              <a:gd name="connsiteY222" fmla="*/ 3339067 h 4094985"/>
              <a:gd name="connsiteX223" fmla="*/ 2825628 w 6890769"/>
              <a:gd name="connsiteY223" fmla="*/ 3339067 h 4094985"/>
              <a:gd name="connsiteX224" fmla="*/ 2764546 w 6890769"/>
              <a:gd name="connsiteY224" fmla="*/ 3308527 h 4094985"/>
              <a:gd name="connsiteX225" fmla="*/ 2769431 w 6890769"/>
              <a:gd name="connsiteY225" fmla="*/ 3232785 h 4094985"/>
              <a:gd name="connsiteX226" fmla="*/ 2809746 w 6890769"/>
              <a:gd name="connsiteY226" fmla="*/ 3155820 h 4094985"/>
              <a:gd name="connsiteX227" fmla="*/ 2714457 w 6890769"/>
              <a:gd name="connsiteY227" fmla="*/ 3082521 h 4094985"/>
              <a:gd name="connsiteX228" fmla="*/ 2591070 w 6890769"/>
              <a:gd name="connsiteY228" fmla="*/ 3125279 h 4094985"/>
              <a:gd name="connsiteX229" fmla="*/ 2600845 w 6890769"/>
              <a:gd name="connsiteY229" fmla="*/ 3223010 h 4094985"/>
              <a:gd name="connsiteX230" fmla="*/ 2636272 w 6890769"/>
              <a:gd name="connsiteY230" fmla="*/ 3280429 h 4094985"/>
              <a:gd name="connsiteX231" fmla="*/ 2553200 w 6890769"/>
              <a:gd name="connsiteY231" fmla="*/ 3339067 h 4094985"/>
              <a:gd name="connsiteX232" fmla="*/ 2339412 w 6890769"/>
              <a:gd name="connsiteY232" fmla="*/ 3339067 h 4094985"/>
              <a:gd name="connsiteX233" fmla="*/ 2314062 w 6890769"/>
              <a:gd name="connsiteY233" fmla="*/ 3331738 h 4094985"/>
              <a:gd name="connsiteX234" fmla="*/ 2310853 w 6890769"/>
              <a:gd name="connsiteY234" fmla="*/ 3315879 h 4094985"/>
              <a:gd name="connsiteX235" fmla="*/ 2303766 w 6890769"/>
              <a:gd name="connsiteY235" fmla="*/ 3315879 h 4094985"/>
              <a:gd name="connsiteX236" fmla="*/ 2302872 w 6890769"/>
              <a:gd name="connsiteY236" fmla="*/ 3324425 h 4094985"/>
              <a:gd name="connsiteX237" fmla="*/ 2313321 w 6890769"/>
              <a:gd name="connsiteY237" fmla="*/ 3329111 h 4094985"/>
              <a:gd name="connsiteX238" fmla="*/ 2315764 w 6890769"/>
              <a:gd name="connsiteY238" fmla="*/ 3350338 h 4094985"/>
              <a:gd name="connsiteX239" fmla="*/ 2315764 w 6890769"/>
              <a:gd name="connsiteY239" fmla="*/ 3555575 h 4094985"/>
              <a:gd name="connsiteX240" fmla="*/ 2334089 w 6890769"/>
              <a:gd name="connsiteY240" fmla="*/ 3611771 h 4094985"/>
              <a:gd name="connsiteX241" fmla="*/ 2384177 w 6890769"/>
              <a:gd name="connsiteY241" fmla="*/ 3609327 h 4094985"/>
              <a:gd name="connsiteX242" fmla="*/ 2474580 w 6890769"/>
              <a:gd name="connsiteY242" fmla="*/ 3561682 h 4094985"/>
              <a:gd name="connsiteX243" fmla="*/ 2569867 w 6890769"/>
              <a:gd name="connsiteY243" fmla="*/ 3658194 h 4094985"/>
              <a:gd name="connsiteX244" fmla="*/ 2524667 w 6890769"/>
              <a:gd name="connsiteY244" fmla="*/ 3818230 h 4094985"/>
              <a:gd name="connsiteX245" fmla="*/ 2392729 w 6890769"/>
              <a:gd name="connsiteY245" fmla="*/ 3809678 h 4094985"/>
              <a:gd name="connsiteX246" fmla="*/ 2354857 w 6890769"/>
              <a:gd name="connsiteY246" fmla="*/ 3782803 h 4094985"/>
              <a:gd name="connsiteX247" fmla="*/ 2316987 w 6890769"/>
              <a:gd name="connsiteY247" fmla="*/ 3837777 h 4094985"/>
              <a:gd name="connsiteX248" fmla="*/ 2318207 w 6890769"/>
              <a:gd name="connsiteY248" fmla="*/ 4046679 h 4094985"/>
              <a:gd name="connsiteX249" fmla="*/ 2280337 w 6890769"/>
              <a:gd name="connsiteY249" fmla="*/ 4086993 h 4094985"/>
              <a:gd name="connsiteX250" fmla="*/ 2075099 w 6890769"/>
              <a:gd name="connsiteY250" fmla="*/ 4086993 h 4094985"/>
              <a:gd name="connsiteX251" fmla="*/ 2003022 w 6890769"/>
              <a:gd name="connsiteY251" fmla="*/ 4057674 h 4094985"/>
              <a:gd name="connsiteX252" fmla="*/ 2009130 w 6890769"/>
              <a:gd name="connsiteY252" fmla="*/ 3981931 h 4094985"/>
              <a:gd name="connsiteX253" fmla="*/ 2050667 w 6890769"/>
              <a:gd name="connsiteY253" fmla="*/ 3908632 h 4094985"/>
              <a:gd name="connsiteX254" fmla="*/ 1972480 w 6890769"/>
              <a:gd name="connsiteY254" fmla="*/ 3834110 h 4094985"/>
              <a:gd name="connsiteX255" fmla="*/ 1840544 w 6890769"/>
              <a:gd name="connsiteY255" fmla="*/ 3863430 h 4094985"/>
              <a:gd name="connsiteX256" fmla="*/ 1844209 w 6890769"/>
              <a:gd name="connsiteY256" fmla="*/ 3975824 h 4094985"/>
              <a:gd name="connsiteX257" fmla="*/ 1875971 w 6890769"/>
              <a:gd name="connsiteY257" fmla="*/ 4030798 h 4094985"/>
              <a:gd name="connsiteX258" fmla="*/ 1805114 w 6890769"/>
              <a:gd name="connsiteY258" fmla="*/ 4085771 h 4094985"/>
              <a:gd name="connsiteX259" fmla="*/ 1670733 w 6890769"/>
              <a:gd name="connsiteY259" fmla="*/ 4089436 h 4094985"/>
              <a:gd name="connsiteX260" fmla="*/ 1553456 w 6890769"/>
              <a:gd name="connsiteY260" fmla="*/ 4080886 h 4094985"/>
              <a:gd name="connsiteX261" fmla="*/ 1546126 w 6890769"/>
              <a:gd name="connsiteY261" fmla="*/ 3956277 h 4094985"/>
              <a:gd name="connsiteX262" fmla="*/ 1546126 w 6890769"/>
              <a:gd name="connsiteY262" fmla="*/ 3846328 h 4094985"/>
              <a:gd name="connsiteX263" fmla="*/ 1508254 w 6890769"/>
              <a:gd name="connsiteY263" fmla="*/ 3785245 h 4094985"/>
              <a:gd name="connsiteX264" fmla="*/ 1466719 w 6890769"/>
              <a:gd name="connsiteY264" fmla="*/ 3813343 h 4094985"/>
              <a:gd name="connsiteX265" fmla="*/ 1340888 w 6890769"/>
              <a:gd name="connsiteY265" fmla="*/ 3825560 h 4094985"/>
              <a:gd name="connsiteX266" fmla="*/ 1337223 w 6890769"/>
              <a:gd name="connsiteY266" fmla="*/ 3587339 h 4094985"/>
              <a:gd name="connsiteX267" fmla="*/ 1465497 w 6890769"/>
              <a:gd name="connsiteY267" fmla="*/ 3598332 h 4094985"/>
              <a:gd name="connsiteX268" fmla="*/ 1508254 w 6890769"/>
              <a:gd name="connsiteY268" fmla="*/ 3625209 h 4094985"/>
              <a:gd name="connsiteX269" fmla="*/ 1544904 w 6890769"/>
              <a:gd name="connsiteY269" fmla="*/ 3567792 h 4094985"/>
              <a:gd name="connsiteX270" fmla="*/ 1543683 w 6890769"/>
              <a:gd name="connsiteY270" fmla="*/ 3362553 h 4094985"/>
              <a:gd name="connsiteX271" fmla="*/ 1544904 w 6890769"/>
              <a:gd name="connsiteY271" fmla="*/ 3339724 h 4094985"/>
              <a:gd name="connsiteX272" fmla="*/ 1545751 w 6890769"/>
              <a:gd name="connsiteY272" fmla="*/ 3338259 h 4094985"/>
              <a:gd name="connsiteX273" fmla="*/ 1540829 w 6890769"/>
              <a:gd name="connsiteY273" fmla="*/ 3337308 h 4094985"/>
              <a:gd name="connsiteX274" fmla="*/ 1532125 w 6890769"/>
              <a:gd name="connsiteY274" fmla="*/ 3305546 h 4094985"/>
              <a:gd name="connsiteX275" fmla="*/ 1533346 w 6890769"/>
              <a:gd name="connsiteY275" fmla="*/ 3110082 h 4094985"/>
              <a:gd name="connsiteX276" fmla="*/ 1521130 w 6890769"/>
              <a:gd name="connsiteY276" fmla="*/ 3059993 h 4094985"/>
              <a:gd name="connsiteX277" fmla="*/ 1458826 w 6890769"/>
              <a:gd name="connsiteY277" fmla="*/ 3056328 h 4094985"/>
              <a:gd name="connsiteX278" fmla="*/ 1304897 w 6890769"/>
              <a:gd name="connsiteY278" fmla="*/ 3055107 h 4094985"/>
              <a:gd name="connsiteX279" fmla="*/ 1356207 w 6890769"/>
              <a:gd name="connsiteY279" fmla="*/ 2821772 h 4094985"/>
              <a:gd name="connsiteX280" fmla="*/ 1452718 w 6890769"/>
              <a:gd name="connsiteY280" fmla="*/ 2849869 h 4094985"/>
              <a:gd name="connsiteX281" fmla="*/ 1495476 w 6890769"/>
              <a:gd name="connsiteY281" fmla="*/ 2879189 h 4094985"/>
              <a:gd name="connsiteX282" fmla="*/ 1533346 w 6890769"/>
              <a:gd name="connsiteY282" fmla="*/ 2818107 h 4094985"/>
              <a:gd name="connsiteX283" fmla="*/ 1532125 w 6890769"/>
              <a:gd name="connsiteY283" fmla="*/ 2617756 h 4094985"/>
              <a:gd name="connsiteX284" fmla="*/ 1539455 w 6890769"/>
              <a:gd name="connsiteY284" fmla="*/ 2581564 h 4094985"/>
              <a:gd name="connsiteX285" fmla="*/ 1554592 w 6890769"/>
              <a:gd name="connsiteY285" fmla="*/ 2578348 h 4094985"/>
              <a:gd name="connsiteX286" fmla="*/ 1554592 w 6890769"/>
              <a:gd name="connsiteY286" fmla="*/ 2567486 h 4094985"/>
              <a:gd name="connsiteX287" fmla="*/ 1542522 w 6890769"/>
              <a:gd name="connsiteY287" fmla="*/ 2566234 h 4094985"/>
              <a:gd name="connsiteX288" fmla="*/ 1530195 w 6890769"/>
              <a:gd name="connsiteY288" fmla="*/ 2551115 h 4094985"/>
              <a:gd name="connsiteX289" fmla="*/ 1529915 w 6890769"/>
              <a:gd name="connsiteY289" fmla="*/ 2547357 h 4094985"/>
              <a:gd name="connsiteX290" fmla="*/ 1510542 w 6890769"/>
              <a:gd name="connsiteY290" fmla="*/ 2552151 h 4094985"/>
              <a:gd name="connsiteX291" fmla="*/ 1301639 w 6890769"/>
              <a:gd name="connsiteY291" fmla="*/ 2550929 h 4094985"/>
              <a:gd name="connsiteX292" fmla="*/ 1240557 w 6890769"/>
              <a:gd name="connsiteY292" fmla="*/ 2588799 h 4094985"/>
              <a:gd name="connsiteX293" fmla="*/ 1268654 w 6890769"/>
              <a:gd name="connsiteY293" fmla="*/ 2630336 h 4094985"/>
              <a:gd name="connsiteX294" fmla="*/ 1280872 w 6890769"/>
              <a:gd name="connsiteY294" fmla="*/ 2754945 h 4094985"/>
              <a:gd name="connsiteX295" fmla="*/ 1136718 w 6890769"/>
              <a:gd name="connsiteY295" fmla="*/ 2807475 h 4094985"/>
              <a:gd name="connsiteX296" fmla="*/ 1023104 w 6890769"/>
              <a:gd name="connsiteY296" fmla="*/ 2720738 h 4094985"/>
              <a:gd name="connsiteX297" fmla="*/ 1065861 w 6890769"/>
              <a:gd name="connsiteY297" fmla="*/ 2620563 h 4094985"/>
              <a:gd name="connsiteX298" fmla="*/ 1063418 w 6890769"/>
              <a:gd name="connsiteY298" fmla="*/ 2564366 h 4094985"/>
              <a:gd name="connsiteX299" fmla="*/ 1009665 w 6890769"/>
              <a:gd name="connsiteY299" fmla="*/ 2549707 h 4094985"/>
              <a:gd name="connsiteX300" fmla="*/ 843520 w 6890769"/>
              <a:gd name="connsiteY300" fmla="*/ 2549707 h 4094985"/>
              <a:gd name="connsiteX301" fmla="*/ 777552 w 6890769"/>
              <a:gd name="connsiteY301" fmla="*/ 2486182 h 4094985"/>
              <a:gd name="connsiteX302" fmla="*/ 777552 w 6890769"/>
              <a:gd name="connsiteY302" fmla="*/ 2310263 h 4094985"/>
              <a:gd name="connsiteX303" fmla="*/ 742123 w 6890769"/>
              <a:gd name="connsiteY303" fmla="*/ 2247959 h 4094985"/>
              <a:gd name="connsiteX304" fmla="*/ 695701 w 6890769"/>
              <a:gd name="connsiteY304" fmla="*/ 2277278 h 4094985"/>
              <a:gd name="connsiteX305" fmla="*/ 574757 w 6890769"/>
              <a:gd name="connsiteY305" fmla="*/ 2288273 h 4094985"/>
              <a:gd name="connsiteX306" fmla="*/ 547882 w 6890769"/>
              <a:gd name="connsiteY306" fmla="*/ 2072042 h 4094985"/>
              <a:gd name="connsiteX307" fmla="*/ 704252 w 6890769"/>
              <a:gd name="connsiteY307" fmla="*/ 2070820 h 4094985"/>
              <a:gd name="connsiteX308" fmla="*/ 762893 w 6890769"/>
              <a:gd name="connsiteY308" fmla="*/ 2068377 h 4094985"/>
              <a:gd name="connsiteX309" fmla="*/ 777552 w 6890769"/>
              <a:gd name="connsiteY309" fmla="*/ 2014623 h 4094985"/>
              <a:gd name="connsiteX310" fmla="*/ 777552 w 6890769"/>
              <a:gd name="connsiteY310" fmla="*/ 1814274 h 4094985"/>
              <a:gd name="connsiteX311" fmla="*/ 782285 w 6890769"/>
              <a:gd name="connsiteY311" fmla="*/ 1788007 h 4094985"/>
              <a:gd name="connsiteX312" fmla="*/ 801933 w 6890769"/>
              <a:gd name="connsiteY312" fmla="*/ 1781962 h 4094985"/>
              <a:gd name="connsiteX313" fmla="*/ 777425 w 6890769"/>
              <a:gd name="connsiteY313" fmla="*/ 1775695 h 4094985"/>
              <a:gd name="connsiteX314" fmla="*/ 774238 w 6890769"/>
              <a:gd name="connsiteY314" fmla="*/ 1768433 h 4094985"/>
              <a:gd name="connsiteX315" fmla="*/ 767792 w 6890769"/>
              <a:gd name="connsiteY315" fmla="*/ 1768433 h 4094985"/>
              <a:gd name="connsiteX316" fmla="*/ 766738 w 6890769"/>
              <a:gd name="connsiteY316" fmla="*/ 1776805 h 4094985"/>
              <a:gd name="connsiteX317" fmla="*/ 738048 w 6890769"/>
              <a:gd name="connsiteY317" fmla="*/ 1790204 h 4094985"/>
              <a:gd name="connsiteX318" fmla="*/ 519373 w 6890769"/>
              <a:gd name="connsiteY318" fmla="*/ 1790204 h 4094985"/>
              <a:gd name="connsiteX319" fmla="*/ 454626 w 6890769"/>
              <a:gd name="connsiteY319" fmla="*/ 1757221 h 4094985"/>
              <a:gd name="connsiteX320" fmla="*/ 460733 w 6890769"/>
              <a:gd name="connsiteY320" fmla="*/ 1686364 h 4094985"/>
              <a:gd name="connsiteX321" fmla="*/ 501048 w 6890769"/>
              <a:gd name="connsiteY321" fmla="*/ 1605735 h 4094985"/>
              <a:gd name="connsiteX322" fmla="*/ 409424 w 6890769"/>
              <a:gd name="connsiteY322" fmla="*/ 1533658 h 4094985"/>
              <a:gd name="connsiteX323" fmla="*/ 288480 w 6890769"/>
              <a:gd name="connsiteY323" fmla="*/ 1571530 h 4094985"/>
              <a:gd name="connsiteX324" fmla="*/ 295809 w 6890769"/>
              <a:gd name="connsiteY324" fmla="*/ 1676592 h 4094985"/>
              <a:gd name="connsiteX325" fmla="*/ 328794 w 6890769"/>
              <a:gd name="connsiteY325" fmla="*/ 1736452 h 4094985"/>
              <a:gd name="connsiteX326" fmla="*/ 251832 w 6890769"/>
              <a:gd name="connsiteY326" fmla="*/ 1790204 h 4094985"/>
              <a:gd name="connsiteX327" fmla="*/ 28269 w 6890769"/>
              <a:gd name="connsiteY327" fmla="*/ 1790204 h 4094985"/>
              <a:gd name="connsiteX328" fmla="*/ 171 w 6890769"/>
              <a:gd name="connsiteY328" fmla="*/ 1759664 h 4094985"/>
              <a:gd name="connsiteX329" fmla="*/ 171 w 6890769"/>
              <a:gd name="connsiteY329" fmla="*/ 1545875 h 4094985"/>
              <a:gd name="connsiteX330" fmla="*/ 34376 w 6890769"/>
              <a:gd name="connsiteY330" fmla="*/ 1476241 h 4094985"/>
              <a:gd name="connsiteX331" fmla="*/ 106455 w 6890769"/>
              <a:gd name="connsiteY331" fmla="*/ 1482348 h 4094985"/>
              <a:gd name="connsiteX332" fmla="*/ 187083 w 6890769"/>
              <a:gd name="connsiteY332" fmla="*/ 1522663 h 4094985"/>
              <a:gd name="connsiteX333" fmla="*/ 257939 w 6890769"/>
              <a:gd name="connsiteY333" fmla="*/ 1426153 h 4094985"/>
              <a:gd name="connsiteX334" fmla="*/ 221290 w 6890769"/>
              <a:gd name="connsiteY334" fmla="*/ 1308874 h 4094985"/>
              <a:gd name="connsiteX335" fmla="*/ 116228 w 6890769"/>
              <a:gd name="connsiteY335" fmla="*/ 1316204 h 4094985"/>
              <a:gd name="connsiteX336" fmla="*/ 55146 w 6890769"/>
              <a:gd name="connsiteY336" fmla="*/ 1347967 h 4094985"/>
              <a:gd name="connsiteX337" fmla="*/ 1391 w 6890769"/>
              <a:gd name="connsiteY337" fmla="*/ 1275889 h 4094985"/>
              <a:gd name="connsiteX338" fmla="*/ 171 w 6890769"/>
              <a:gd name="connsiteY338" fmla="*/ 1042554 h 4094985"/>
              <a:gd name="connsiteX339" fmla="*/ 25826 w 6890769"/>
              <a:gd name="connsiteY339" fmla="*/ 1019341 h 4094985"/>
              <a:gd name="connsiteX340" fmla="*/ 249387 w 6890769"/>
              <a:gd name="connsiteY340" fmla="*/ 1019341 h 4094985"/>
              <a:gd name="connsiteX341" fmla="*/ 315357 w 6890769"/>
              <a:gd name="connsiteY341" fmla="*/ 1052328 h 4094985"/>
              <a:gd name="connsiteX342" fmla="*/ 309249 w 6890769"/>
              <a:gd name="connsiteY342" fmla="*/ 1124405 h 4094985"/>
              <a:gd name="connsiteX343" fmla="*/ 267712 w 6890769"/>
              <a:gd name="connsiteY343" fmla="*/ 1205035 h 4094985"/>
              <a:gd name="connsiteX344" fmla="*/ 360559 w 6890769"/>
              <a:gd name="connsiteY344" fmla="*/ 1275889 h 4094985"/>
              <a:gd name="connsiteX345" fmla="*/ 487610 w 6890769"/>
              <a:gd name="connsiteY345" fmla="*/ 1231910 h 4094985"/>
              <a:gd name="connsiteX346" fmla="*/ 479058 w 6890769"/>
              <a:gd name="connsiteY346" fmla="*/ 1136621 h 4094985"/>
              <a:gd name="connsiteX347" fmla="*/ 441186 w 6890769"/>
              <a:gd name="connsiteY347" fmla="*/ 1079203 h 4094985"/>
              <a:gd name="connsiteX348" fmla="*/ 518150 w 6890769"/>
              <a:gd name="connsiteY348" fmla="*/ 1019341 h 4094985"/>
              <a:gd name="connsiteX349" fmla="*/ 746599 w 6890769"/>
              <a:gd name="connsiteY349" fmla="*/ 1018121 h 4094985"/>
              <a:gd name="connsiteX350" fmla="*/ 765994 w 6890769"/>
              <a:gd name="connsiteY350" fmla="*/ 1024993 h 4094985"/>
              <a:gd name="connsiteX351" fmla="*/ 769400 w 6890769"/>
              <a:gd name="connsiteY351" fmla="*/ 1041752 h 4094985"/>
              <a:gd name="connsiteX352" fmla="*/ 777120 w 6890769"/>
              <a:gd name="connsiteY352" fmla="*/ 1023767 h 4094985"/>
              <a:gd name="connsiteX353" fmla="*/ 825527 w 6890769"/>
              <a:gd name="connsiteY353" fmla="*/ 1014605 h 4094985"/>
              <a:gd name="connsiteX354" fmla="*/ 911044 w 6890769"/>
              <a:gd name="connsiteY354" fmla="*/ 1015827 h 4094985"/>
              <a:gd name="connsiteX355" fmla="*/ 1016105 w 6890769"/>
              <a:gd name="connsiteY355" fmla="*/ 1015827 h 4094985"/>
              <a:gd name="connsiteX356" fmla="*/ 1094290 w 6890769"/>
              <a:gd name="connsiteY356" fmla="*/ 1067137 h 4094985"/>
              <a:gd name="connsiteX357" fmla="*/ 1061305 w 6890769"/>
              <a:gd name="connsiteY357" fmla="*/ 1131884 h 4094985"/>
              <a:gd name="connsiteX358" fmla="*/ 1055198 w 6890769"/>
              <a:gd name="connsiteY358" fmla="*/ 1233281 h 4094985"/>
              <a:gd name="connsiteX359" fmla="*/ 1234780 w 6890769"/>
              <a:gd name="connsiteY359" fmla="*/ 1247941 h 4094985"/>
              <a:gd name="connsiteX360" fmla="*/ 1236001 w 6890769"/>
              <a:gd name="connsiteY360" fmla="*/ 1124554 h 4094985"/>
              <a:gd name="connsiteX361" fmla="*/ 1207903 w 6890769"/>
              <a:gd name="connsiteY361" fmla="*/ 1076909 h 4094985"/>
              <a:gd name="connsiteX362" fmla="*/ 1270208 w 6890769"/>
              <a:gd name="connsiteY362" fmla="*/ 1019492 h 4094985"/>
              <a:gd name="connsiteX363" fmla="*/ 1516981 w 6890769"/>
              <a:gd name="connsiteY363" fmla="*/ 1017049 h 4094985"/>
              <a:gd name="connsiteX364" fmla="*/ 1535305 w 6890769"/>
              <a:gd name="connsiteY364" fmla="*/ 1027128 h 4094985"/>
              <a:gd name="connsiteX365" fmla="*/ 1535305 w 6890769"/>
              <a:gd name="connsiteY365" fmla="*/ 1043205 h 4094985"/>
              <a:gd name="connsiteX366" fmla="*/ 1556105 w 6890769"/>
              <a:gd name="connsiteY366" fmla="*/ 1038005 h 4094985"/>
              <a:gd name="connsiteX367" fmla="*/ 1580969 w 6890769"/>
              <a:gd name="connsiteY367" fmla="*/ 1038005 h 4094985"/>
              <a:gd name="connsiteX368" fmla="*/ 1580969 w 6890769"/>
              <a:gd name="connsiteY368" fmla="*/ 1033922 h 4094985"/>
              <a:gd name="connsiteX369" fmla="*/ 1557420 w 6890769"/>
              <a:gd name="connsiteY369" fmla="*/ 1033309 h 4094985"/>
              <a:gd name="connsiteX370" fmla="*/ 1529589 w 6890769"/>
              <a:gd name="connsiteY370" fmla="*/ 970776 h 4094985"/>
              <a:gd name="connsiteX371" fmla="*/ 1529589 w 6890769"/>
              <a:gd name="connsiteY371" fmla="*/ 794860 h 4094985"/>
              <a:gd name="connsiteX372" fmla="*/ 1494161 w 6890769"/>
              <a:gd name="connsiteY372" fmla="*/ 732555 h 4094985"/>
              <a:gd name="connsiteX373" fmla="*/ 1447739 w 6890769"/>
              <a:gd name="connsiteY373" fmla="*/ 761875 h 4094985"/>
              <a:gd name="connsiteX374" fmla="*/ 1326795 w 6890769"/>
              <a:gd name="connsiteY374" fmla="*/ 772869 h 4094985"/>
              <a:gd name="connsiteX375" fmla="*/ 1299920 w 6890769"/>
              <a:gd name="connsiteY375" fmla="*/ 556637 h 4094985"/>
              <a:gd name="connsiteX376" fmla="*/ 1456290 w 6890769"/>
              <a:gd name="connsiteY376" fmla="*/ 555415 h 4094985"/>
              <a:gd name="connsiteX377" fmla="*/ 1514931 w 6890769"/>
              <a:gd name="connsiteY377" fmla="*/ 552972 h 4094985"/>
              <a:gd name="connsiteX378" fmla="*/ 1529589 w 6890769"/>
              <a:gd name="connsiteY378" fmla="*/ 499219 h 4094985"/>
              <a:gd name="connsiteX379" fmla="*/ 1529589 w 6890769"/>
              <a:gd name="connsiteY379" fmla="*/ 298869 h 4094985"/>
              <a:gd name="connsiteX380" fmla="*/ 1560131 w 6890769"/>
              <a:gd name="connsiteY380" fmla="*/ 264662 h 4094985"/>
              <a:gd name="connsiteX381" fmla="*/ 1773919 w 6890769"/>
              <a:gd name="connsiteY381" fmla="*/ 265885 h 4094985"/>
              <a:gd name="connsiteX382" fmla="*/ 1856993 w 6890769"/>
              <a:gd name="connsiteY382" fmla="*/ 324524 h 4094985"/>
              <a:gd name="connsiteX383" fmla="*/ 1821564 w 6890769"/>
              <a:gd name="connsiteY383" fmla="*/ 383162 h 4094985"/>
              <a:gd name="connsiteX384" fmla="*/ 1815456 w 6890769"/>
              <a:gd name="connsiteY384" fmla="*/ 484560 h 4094985"/>
              <a:gd name="connsiteX385" fmla="*/ 1931513 w 6890769"/>
              <a:gd name="connsiteY385" fmla="*/ 523654 h 4094985"/>
              <a:gd name="connsiteX386" fmla="*/ 2031687 w 6890769"/>
              <a:gd name="connsiteY386" fmla="*/ 449132 h 4094985"/>
              <a:gd name="connsiteX387" fmla="*/ 1987708 w 6890769"/>
              <a:gd name="connsiteY387" fmla="*/ 369725 h 4094985"/>
              <a:gd name="connsiteX388" fmla="*/ 1982822 w 6890769"/>
              <a:gd name="connsiteY388" fmla="*/ 301312 h 4094985"/>
              <a:gd name="connsiteX389" fmla="*/ 2056122 w 6890769"/>
              <a:gd name="connsiteY389" fmla="*/ 265885 h 4094985"/>
              <a:gd name="connsiteX390" fmla="*/ 2265023 w 6890769"/>
              <a:gd name="connsiteY390" fmla="*/ 265885 h 4094985"/>
              <a:gd name="connsiteX391" fmla="*/ 2298008 w 6890769"/>
              <a:gd name="connsiteY391" fmla="*/ 301312 h 4094985"/>
              <a:gd name="connsiteX392" fmla="*/ 2298008 w 6890769"/>
              <a:gd name="connsiteY392" fmla="*/ 401487 h 4094985"/>
              <a:gd name="connsiteX393" fmla="*/ 2298008 w 6890769"/>
              <a:gd name="connsiteY393" fmla="*/ 458906 h 4094985"/>
              <a:gd name="connsiteX394" fmla="*/ 2298008 w 6890769"/>
              <a:gd name="connsiteY394" fmla="*/ 521208 h 4094985"/>
              <a:gd name="connsiteX395" fmla="*/ 2241813 w 6890769"/>
              <a:gd name="connsiteY395" fmla="*/ 596953 h 4094985"/>
              <a:gd name="connsiteX396" fmla="*/ 2181951 w 6890769"/>
              <a:gd name="connsiteY396" fmla="*/ 561523 h 4094985"/>
              <a:gd name="connsiteX397" fmla="*/ 2084219 w 6890769"/>
              <a:gd name="connsiteY397" fmla="*/ 551751 h 4094985"/>
              <a:gd name="connsiteX398" fmla="*/ 2042682 w 6890769"/>
              <a:gd name="connsiteY398" fmla="*/ 688575 h 4094985"/>
              <a:gd name="connsiteX399" fmla="*/ 2118424 w 6890769"/>
              <a:gd name="connsiteY399" fmla="*/ 771648 h 4094985"/>
              <a:gd name="connsiteX400" fmla="*/ 2191724 w 6890769"/>
              <a:gd name="connsiteY400" fmla="*/ 731334 h 4094985"/>
              <a:gd name="connsiteX401" fmla="*/ 2273575 w 6890769"/>
              <a:gd name="connsiteY401" fmla="*/ 730112 h 4094985"/>
              <a:gd name="connsiteX402" fmla="*/ 2298008 w 6890769"/>
              <a:gd name="connsiteY402" fmla="*/ 799746 h 4094985"/>
              <a:gd name="connsiteX403" fmla="*/ 2298008 w 6890769"/>
              <a:gd name="connsiteY403" fmla="*/ 1000096 h 4094985"/>
              <a:gd name="connsiteX404" fmla="*/ 2262580 w 6890769"/>
              <a:gd name="connsiteY404" fmla="*/ 1036746 h 4094985"/>
              <a:gd name="connsiteX405" fmla="*/ 2255046 w 6890769"/>
              <a:gd name="connsiteY405" fmla="*/ 1036702 h 4094985"/>
              <a:gd name="connsiteX406" fmla="*/ 2255046 w 6890769"/>
              <a:gd name="connsiteY406" fmla="*/ 1038078 h 4094985"/>
              <a:gd name="connsiteX407" fmla="*/ 2268328 w 6890769"/>
              <a:gd name="connsiteY407" fmla="*/ 1038005 h 4094985"/>
              <a:gd name="connsiteX408" fmla="*/ 2290325 w 6890769"/>
              <a:gd name="connsiteY408" fmla="*/ 1046632 h 4094985"/>
              <a:gd name="connsiteX409" fmla="*/ 2292166 w 6890769"/>
              <a:gd name="connsiteY409" fmla="*/ 1043979 h 4094985"/>
              <a:gd name="connsiteX410" fmla="*/ 2313086 w 6890769"/>
              <a:gd name="connsiteY410" fmla="*/ 1039856 h 4094985"/>
              <a:gd name="connsiteX411" fmla="*/ 2518324 w 6890769"/>
              <a:gd name="connsiteY411" fmla="*/ 1039856 h 4094985"/>
              <a:gd name="connsiteX412" fmla="*/ 2572077 w 6890769"/>
              <a:gd name="connsiteY412" fmla="*/ 1025196 h 4094985"/>
              <a:gd name="connsiteX413" fmla="*/ 2573299 w 6890769"/>
              <a:gd name="connsiteY413" fmla="*/ 965334 h 4094985"/>
              <a:gd name="connsiteX414" fmla="*/ 2568412 w 6890769"/>
              <a:gd name="connsiteY414" fmla="*/ 815074 h 4094985"/>
              <a:gd name="connsiteX415" fmla="*/ 2796860 w 6890769"/>
              <a:gd name="connsiteY415" fmla="*/ 844393 h 4094985"/>
              <a:gd name="connsiteX416" fmla="*/ 2782200 w 6890769"/>
              <a:gd name="connsiteY416" fmla="*/ 954341 h 4094985"/>
              <a:gd name="connsiteX417" fmla="*/ 2749215 w 6890769"/>
              <a:gd name="connsiteY417" fmla="*/ 998319 h 4094985"/>
              <a:gd name="connsiteX418" fmla="*/ 2817629 w 6890769"/>
              <a:gd name="connsiteY418" fmla="*/ 1038634 h 4094985"/>
              <a:gd name="connsiteX419" fmla="*/ 3003318 w 6890769"/>
              <a:gd name="connsiteY419" fmla="*/ 1037413 h 4094985"/>
              <a:gd name="connsiteX420" fmla="*/ 3054686 w 6890769"/>
              <a:gd name="connsiteY420" fmla="*/ 1060262 h 4094985"/>
              <a:gd name="connsiteX421" fmla="*/ 3055155 w 6890769"/>
              <a:gd name="connsiteY421" fmla="*/ 1071239 h 4094985"/>
              <a:gd name="connsiteX422" fmla="*/ 3061062 w 6890769"/>
              <a:gd name="connsiteY422" fmla="*/ 1071239 h 4094985"/>
              <a:gd name="connsiteX423" fmla="*/ 3060976 w 6890769"/>
              <a:gd name="connsiteY423" fmla="*/ 1054790 h 4094985"/>
              <a:gd name="connsiteX424" fmla="*/ 3086631 w 6890769"/>
              <a:gd name="connsiteY424" fmla="*/ 1031578 h 4094985"/>
              <a:gd name="connsiteX425" fmla="*/ 3088893 w 6890769"/>
              <a:gd name="connsiteY425" fmla="*/ 1031578 h 4094985"/>
              <a:gd name="connsiteX426" fmla="*/ 3088893 w 6890769"/>
              <a:gd name="connsiteY426" fmla="*/ 1028640 h 4094985"/>
              <a:gd name="connsiteX427" fmla="*/ 3068134 w 6890769"/>
              <a:gd name="connsiteY427" fmla="*/ 1024686 h 4094985"/>
              <a:gd name="connsiteX428" fmla="*/ 3059886 w 6890769"/>
              <a:gd name="connsiteY428" fmla="*/ 992922 h 4094985"/>
              <a:gd name="connsiteX429" fmla="*/ 3061109 w 6890769"/>
              <a:gd name="connsiteY429" fmla="*/ 784021 h 4094985"/>
              <a:gd name="connsiteX430" fmla="*/ 3025681 w 6890769"/>
              <a:gd name="connsiteY430" fmla="*/ 726607 h 4094985"/>
              <a:gd name="connsiteX431" fmla="*/ 2984144 w 6890769"/>
              <a:gd name="connsiteY431" fmla="*/ 753480 h 4094985"/>
              <a:gd name="connsiteX432" fmla="*/ 2854650 w 6890769"/>
              <a:gd name="connsiteY432" fmla="*/ 763254 h 4094985"/>
              <a:gd name="connsiteX433" fmla="*/ 2802118 w 6890769"/>
              <a:gd name="connsiteY433" fmla="*/ 692399 h 4094985"/>
              <a:gd name="connsiteX434" fmla="*/ 2803340 w 6890769"/>
              <a:gd name="connsiteY434" fmla="*/ 595887 h 4094985"/>
              <a:gd name="connsiteX435" fmla="*/ 3000026 w 6890769"/>
              <a:gd name="connsiteY435" fmla="*/ 558018 h 4094985"/>
              <a:gd name="connsiteX436" fmla="*/ 3033011 w 6890769"/>
              <a:gd name="connsiteY436" fmla="*/ 561682 h 4094985"/>
              <a:gd name="connsiteX437" fmla="*/ 3062331 w 6890769"/>
              <a:gd name="connsiteY437" fmla="*/ 500599 h 4094985"/>
              <a:gd name="connsiteX438" fmla="*/ 3061109 w 6890769"/>
              <a:gd name="connsiteY438" fmla="*/ 310022 h 4094985"/>
              <a:gd name="connsiteX439" fmla="*/ 3113641 w 6890769"/>
              <a:gd name="connsiteY439" fmla="*/ 259935 h 4094985"/>
              <a:gd name="connsiteX440" fmla="*/ 3299330 w 6890769"/>
              <a:gd name="connsiteY440" fmla="*/ 261155 h 4094985"/>
              <a:gd name="connsiteX441" fmla="*/ 3367744 w 6890769"/>
              <a:gd name="connsiteY441" fmla="*/ 220840 h 4094985"/>
              <a:gd name="connsiteX442" fmla="*/ 3334759 w 6890769"/>
              <a:gd name="connsiteY442" fmla="*/ 176863 h 4094985"/>
              <a:gd name="connsiteX443" fmla="*/ 3320099 w 6890769"/>
              <a:gd name="connsiteY443" fmla="*/ 66914 h 4094985"/>
              <a:gd name="connsiteX444" fmla="*/ 3428368 w 6890769"/>
              <a:gd name="connsiteY444" fmla="*/ 1402 h 409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6890769" h="4094985">
                <a:moveTo>
                  <a:pt x="6867557" y="1030357"/>
                </a:moveTo>
                <a:cubicBezTo>
                  <a:pt x="6888326" y="1030357"/>
                  <a:pt x="6890769" y="1040130"/>
                  <a:pt x="6890769" y="1056012"/>
                </a:cubicBezTo>
                <a:cubicBezTo>
                  <a:pt x="6888326" y="1095104"/>
                  <a:pt x="6888326" y="1132976"/>
                  <a:pt x="6888326" y="1172069"/>
                </a:cubicBezTo>
                <a:cubicBezTo>
                  <a:pt x="6888326" y="1208718"/>
                  <a:pt x="6887104" y="1245368"/>
                  <a:pt x="6888326" y="1282018"/>
                </a:cubicBezTo>
                <a:cubicBezTo>
                  <a:pt x="6889547" y="1310115"/>
                  <a:pt x="6876109" y="1329662"/>
                  <a:pt x="6855342" y="1346765"/>
                </a:cubicBezTo>
                <a:cubicBezTo>
                  <a:pt x="6829687" y="1368755"/>
                  <a:pt x="6806475" y="1372420"/>
                  <a:pt x="6783265" y="1341878"/>
                </a:cubicBezTo>
                <a:cubicBezTo>
                  <a:pt x="6763717" y="1316223"/>
                  <a:pt x="6742950" y="1283238"/>
                  <a:pt x="6702635" y="1300343"/>
                </a:cubicBezTo>
                <a:cubicBezTo>
                  <a:pt x="6661098" y="1318667"/>
                  <a:pt x="6633001" y="1349208"/>
                  <a:pt x="6630558" y="1398075"/>
                </a:cubicBezTo>
                <a:cubicBezTo>
                  <a:pt x="6628114" y="1442054"/>
                  <a:pt x="6631779" y="1483589"/>
                  <a:pt x="6669651" y="1514131"/>
                </a:cubicBezTo>
                <a:cubicBezTo>
                  <a:pt x="6711186" y="1549559"/>
                  <a:pt x="6738063" y="1547116"/>
                  <a:pt x="6774712" y="1508022"/>
                </a:cubicBezTo>
                <a:cubicBezTo>
                  <a:pt x="6790593" y="1490919"/>
                  <a:pt x="6799145" y="1457935"/>
                  <a:pt x="6833352" y="1475039"/>
                </a:cubicBezTo>
                <a:cubicBezTo>
                  <a:pt x="6865114" y="1490919"/>
                  <a:pt x="6888326" y="1512909"/>
                  <a:pt x="6888326" y="1550781"/>
                </a:cubicBezTo>
                <a:cubicBezTo>
                  <a:pt x="6888326" y="1625301"/>
                  <a:pt x="6887104" y="1699822"/>
                  <a:pt x="6889547" y="1774342"/>
                </a:cubicBezTo>
                <a:cubicBezTo>
                  <a:pt x="6889547" y="1798777"/>
                  <a:pt x="6879774" y="1802440"/>
                  <a:pt x="6859007" y="1802440"/>
                </a:cubicBezTo>
                <a:cubicBezTo>
                  <a:pt x="6785707" y="1801219"/>
                  <a:pt x="6713630" y="1801219"/>
                  <a:pt x="6640331" y="1802440"/>
                </a:cubicBezTo>
                <a:cubicBezTo>
                  <a:pt x="6612233" y="1802440"/>
                  <a:pt x="6591464" y="1790224"/>
                  <a:pt x="6575584" y="1769457"/>
                </a:cubicBezTo>
                <a:cubicBezTo>
                  <a:pt x="6554814" y="1743802"/>
                  <a:pt x="6549929" y="1720590"/>
                  <a:pt x="6581691" y="1698600"/>
                </a:cubicBezTo>
                <a:cubicBezTo>
                  <a:pt x="6608568" y="1679053"/>
                  <a:pt x="6639109" y="1658286"/>
                  <a:pt x="6622006" y="1617971"/>
                </a:cubicBezTo>
                <a:cubicBezTo>
                  <a:pt x="6606124" y="1577656"/>
                  <a:pt x="6575584" y="1550781"/>
                  <a:pt x="6530382" y="1545894"/>
                </a:cubicBezTo>
                <a:cubicBezTo>
                  <a:pt x="6485182" y="1542229"/>
                  <a:pt x="6441202" y="1544672"/>
                  <a:pt x="6409438" y="1583766"/>
                </a:cubicBezTo>
                <a:cubicBezTo>
                  <a:pt x="6374010" y="1625301"/>
                  <a:pt x="6376453" y="1652178"/>
                  <a:pt x="6416768" y="1688828"/>
                </a:cubicBezTo>
                <a:cubicBezTo>
                  <a:pt x="6435092" y="1704708"/>
                  <a:pt x="6464412" y="1716925"/>
                  <a:pt x="6449752" y="1748688"/>
                </a:cubicBezTo>
                <a:cubicBezTo>
                  <a:pt x="6435092" y="1779230"/>
                  <a:pt x="6410660" y="1802440"/>
                  <a:pt x="6372790" y="1802440"/>
                </a:cubicBezTo>
                <a:cubicBezTo>
                  <a:pt x="6298268" y="1802440"/>
                  <a:pt x="6223747" y="1801219"/>
                  <a:pt x="6149227" y="1802440"/>
                </a:cubicBezTo>
                <a:cubicBezTo>
                  <a:pt x="6124794" y="1802440"/>
                  <a:pt x="6119907" y="1793889"/>
                  <a:pt x="6121129" y="1771900"/>
                </a:cubicBezTo>
                <a:cubicBezTo>
                  <a:pt x="6122350" y="1701043"/>
                  <a:pt x="6122350" y="1628966"/>
                  <a:pt x="6121129" y="1558111"/>
                </a:cubicBezTo>
                <a:cubicBezTo>
                  <a:pt x="6121129" y="1528791"/>
                  <a:pt x="6133345" y="1506801"/>
                  <a:pt x="6155334" y="1488477"/>
                </a:cubicBezTo>
                <a:cubicBezTo>
                  <a:pt x="6180989" y="1467709"/>
                  <a:pt x="6204201" y="1462822"/>
                  <a:pt x="6227413" y="1494584"/>
                </a:cubicBezTo>
                <a:cubicBezTo>
                  <a:pt x="6246959" y="1521461"/>
                  <a:pt x="6267726" y="1553224"/>
                  <a:pt x="6308041" y="1534899"/>
                </a:cubicBezTo>
                <a:cubicBezTo>
                  <a:pt x="6349578" y="1516574"/>
                  <a:pt x="6377675" y="1487254"/>
                  <a:pt x="6378897" y="1438389"/>
                </a:cubicBezTo>
                <a:cubicBezTo>
                  <a:pt x="6380120" y="1394410"/>
                  <a:pt x="6380120" y="1352873"/>
                  <a:pt x="6342248" y="1321110"/>
                </a:cubicBezTo>
                <a:cubicBezTo>
                  <a:pt x="6300711" y="1286903"/>
                  <a:pt x="6273836" y="1286903"/>
                  <a:pt x="6237186" y="1328440"/>
                </a:cubicBezTo>
                <a:cubicBezTo>
                  <a:pt x="6221304" y="1346765"/>
                  <a:pt x="6209088" y="1376085"/>
                  <a:pt x="6176104" y="1360203"/>
                </a:cubicBezTo>
                <a:cubicBezTo>
                  <a:pt x="6146784" y="1346765"/>
                  <a:pt x="6122350" y="1322332"/>
                  <a:pt x="6122350" y="1288125"/>
                </a:cubicBezTo>
                <a:cubicBezTo>
                  <a:pt x="6121129" y="1209939"/>
                  <a:pt x="6122350" y="1132976"/>
                  <a:pt x="6121129" y="1054790"/>
                </a:cubicBezTo>
                <a:cubicBezTo>
                  <a:pt x="6121129" y="1035244"/>
                  <a:pt x="6129680" y="1031578"/>
                  <a:pt x="6146784" y="1031578"/>
                </a:cubicBezTo>
                <a:cubicBezTo>
                  <a:pt x="6221304" y="1032800"/>
                  <a:pt x="6295825" y="1031578"/>
                  <a:pt x="6370345" y="1031578"/>
                </a:cubicBezTo>
                <a:cubicBezTo>
                  <a:pt x="6397222" y="1031578"/>
                  <a:pt x="6417990" y="1043795"/>
                  <a:pt x="6436315" y="1064564"/>
                </a:cubicBezTo>
                <a:cubicBezTo>
                  <a:pt x="6458305" y="1090217"/>
                  <a:pt x="6461969" y="1113429"/>
                  <a:pt x="6430207" y="1136641"/>
                </a:cubicBezTo>
                <a:cubicBezTo>
                  <a:pt x="6403330" y="1156187"/>
                  <a:pt x="6371567" y="1178176"/>
                  <a:pt x="6388670" y="1217271"/>
                </a:cubicBezTo>
                <a:cubicBezTo>
                  <a:pt x="6405773" y="1256363"/>
                  <a:pt x="6433872" y="1284460"/>
                  <a:pt x="6481517" y="1288125"/>
                </a:cubicBezTo>
                <a:cubicBezTo>
                  <a:pt x="6531604" y="1291790"/>
                  <a:pt x="6576804" y="1288125"/>
                  <a:pt x="6608568" y="1244146"/>
                </a:cubicBezTo>
                <a:cubicBezTo>
                  <a:pt x="6634223" y="1208718"/>
                  <a:pt x="6634223" y="1179399"/>
                  <a:pt x="6600016" y="1148857"/>
                </a:cubicBezTo>
                <a:cubicBezTo>
                  <a:pt x="6582913" y="1134197"/>
                  <a:pt x="6549929" y="1125646"/>
                  <a:pt x="6562144" y="1091439"/>
                </a:cubicBezTo>
                <a:cubicBezTo>
                  <a:pt x="6574361" y="1054790"/>
                  <a:pt x="6601238" y="1032800"/>
                  <a:pt x="6639109" y="1031578"/>
                </a:cubicBezTo>
                <a:cubicBezTo>
                  <a:pt x="6714851" y="1029135"/>
                  <a:pt x="6791815" y="1031578"/>
                  <a:pt x="6867557" y="1030357"/>
                </a:cubicBezTo>
                <a:close/>
                <a:moveTo>
                  <a:pt x="3428368" y="1402"/>
                </a:moveTo>
                <a:cubicBezTo>
                  <a:pt x="3471583" y="-4248"/>
                  <a:pt x="3516784" y="7052"/>
                  <a:pt x="3548547" y="37594"/>
                </a:cubicBezTo>
                <a:cubicBezTo>
                  <a:pt x="3605965" y="92568"/>
                  <a:pt x="3607187" y="136549"/>
                  <a:pt x="3543660" y="187856"/>
                </a:cubicBezTo>
                <a:cubicBezTo>
                  <a:pt x="3513118" y="212290"/>
                  <a:pt x="3522893" y="228172"/>
                  <a:pt x="3544882" y="247718"/>
                </a:cubicBezTo>
                <a:cubicBezTo>
                  <a:pt x="3560765" y="261155"/>
                  <a:pt x="3579088" y="262378"/>
                  <a:pt x="3598635" y="262378"/>
                </a:cubicBezTo>
                <a:cubicBezTo>
                  <a:pt x="3667047" y="262378"/>
                  <a:pt x="3735459" y="263600"/>
                  <a:pt x="3803873" y="262378"/>
                </a:cubicBezTo>
                <a:cubicBezTo>
                  <a:pt x="3817617" y="262378"/>
                  <a:pt x="3826550" y="263752"/>
                  <a:pt x="3830157" y="274230"/>
                </a:cubicBezTo>
                <a:lnTo>
                  <a:pt x="3830409" y="276147"/>
                </a:lnTo>
                <a:lnTo>
                  <a:pt x="3834953" y="268292"/>
                </a:lnTo>
                <a:cubicBezTo>
                  <a:pt x="3843657" y="261115"/>
                  <a:pt x="3857707" y="259894"/>
                  <a:pt x="3877254" y="261115"/>
                </a:cubicBezTo>
                <a:cubicBezTo>
                  <a:pt x="3939556" y="264782"/>
                  <a:pt x="4000640" y="261115"/>
                  <a:pt x="4062943" y="262337"/>
                </a:cubicBezTo>
                <a:cubicBezTo>
                  <a:pt x="4094707" y="262337"/>
                  <a:pt x="4120362" y="251341"/>
                  <a:pt x="4131357" y="222021"/>
                </a:cubicBezTo>
                <a:cubicBezTo>
                  <a:pt x="4141129" y="195147"/>
                  <a:pt x="4111810" y="191482"/>
                  <a:pt x="4098372" y="178044"/>
                </a:cubicBezTo>
                <a:cubicBezTo>
                  <a:pt x="4062943" y="142615"/>
                  <a:pt x="4056835" y="109629"/>
                  <a:pt x="4083712" y="68094"/>
                </a:cubicBezTo>
                <a:cubicBezTo>
                  <a:pt x="4131357" y="-6428"/>
                  <a:pt x="4248634" y="-22307"/>
                  <a:pt x="4312160" y="38774"/>
                </a:cubicBezTo>
                <a:cubicBezTo>
                  <a:pt x="4369578" y="93750"/>
                  <a:pt x="4370800" y="137730"/>
                  <a:pt x="4307273" y="189036"/>
                </a:cubicBezTo>
                <a:cubicBezTo>
                  <a:pt x="4276731" y="213471"/>
                  <a:pt x="4286506" y="229353"/>
                  <a:pt x="4308495" y="248898"/>
                </a:cubicBezTo>
                <a:cubicBezTo>
                  <a:pt x="4324378" y="262337"/>
                  <a:pt x="4342701" y="263558"/>
                  <a:pt x="4362248" y="263558"/>
                </a:cubicBezTo>
                <a:cubicBezTo>
                  <a:pt x="4430660" y="263558"/>
                  <a:pt x="4499072" y="264782"/>
                  <a:pt x="4567486" y="263558"/>
                </a:cubicBezTo>
                <a:cubicBezTo>
                  <a:pt x="4585811" y="263558"/>
                  <a:pt x="4595583" y="266001"/>
                  <a:pt x="4595583" y="289214"/>
                </a:cubicBezTo>
                <a:cubicBezTo>
                  <a:pt x="4594361" y="363733"/>
                  <a:pt x="4595583" y="438255"/>
                  <a:pt x="4594361" y="512774"/>
                </a:cubicBezTo>
                <a:cubicBezTo>
                  <a:pt x="4593141" y="550645"/>
                  <a:pt x="4571151" y="576301"/>
                  <a:pt x="4535722" y="590960"/>
                </a:cubicBezTo>
                <a:cubicBezTo>
                  <a:pt x="4500294" y="604398"/>
                  <a:pt x="4494186" y="572635"/>
                  <a:pt x="4478304" y="555534"/>
                </a:cubicBezTo>
                <a:cubicBezTo>
                  <a:pt x="4442877" y="517661"/>
                  <a:pt x="4420887" y="515220"/>
                  <a:pt x="4380573" y="545759"/>
                </a:cubicBezTo>
                <a:cubicBezTo>
                  <a:pt x="4341480" y="575080"/>
                  <a:pt x="4334150" y="614171"/>
                  <a:pt x="4336593" y="659373"/>
                </a:cubicBezTo>
                <a:cubicBezTo>
                  <a:pt x="4339037" y="709461"/>
                  <a:pt x="4365913" y="750996"/>
                  <a:pt x="4409892" y="765658"/>
                </a:cubicBezTo>
                <a:cubicBezTo>
                  <a:pt x="4451429" y="780318"/>
                  <a:pt x="4470974" y="748552"/>
                  <a:pt x="4490521" y="722900"/>
                </a:cubicBezTo>
                <a:cubicBezTo>
                  <a:pt x="4514954" y="692358"/>
                  <a:pt x="4538166" y="697244"/>
                  <a:pt x="4562599" y="719235"/>
                </a:cubicBezTo>
                <a:cubicBezTo>
                  <a:pt x="4583366" y="737559"/>
                  <a:pt x="4595583" y="760768"/>
                  <a:pt x="4594361" y="790090"/>
                </a:cubicBezTo>
                <a:cubicBezTo>
                  <a:pt x="4593141" y="834068"/>
                  <a:pt x="4594361" y="879269"/>
                  <a:pt x="4594361" y="923248"/>
                </a:cubicBezTo>
                <a:cubicBezTo>
                  <a:pt x="4594361" y="977001"/>
                  <a:pt x="4594361" y="1003877"/>
                  <a:pt x="4581076" y="1017315"/>
                </a:cubicBezTo>
                <a:lnTo>
                  <a:pt x="4557288" y="1026180"/>
                </a:lnTo>
                <a:lnTo>
                  <a:pt x="4559550" y="1026174"/>
                </a:lnTo>
                <a:cubicBezTo>
                  <a:pt x="4583983" y="1026174"/>
                  <a:pt x="4577875" y="1043277"/>
                  <a:pt x="4577875" y="1055494"/>
                </a:cubicBezTo>
                <a:lnTo>
                  <a:pt x="4577875" y="1061524"/>
                </a:lnTo>
                <a:lnTo>
                  <a:pt x="4582422" y="1044266"/>
                </a:lnTo>
                <a:cubicBezTo>
                  <a:pt x="4587308" y="1039227"/>
                  <a:pt x="4595249" y="1037394"/>
                  <a:pt x="4607465" y="1038005"/>
                </a:cubicBezTo>
                <a:cubicBezTo>
                  <a:pt x="4677099" y="1039227"/>
                  <a:pt x="4746734" y="1039227"/>
                  <a:pt x="4816368" y="1038005"/>
                </a:cubicBezTo>
                <a:cubicBezTo>
                  <a:pt x="4845688" y="1038005"/>
                  <a:pt x="4868900" y="1047778"/>
                  <a:pt x="4887225" y="1069768"/>
                </a:cubicBezTo>
                <a:cubicBezTo>
                  <a:pt x="4910435" y="1095422"/>
                  <a:pt x="4916544" y="1119855"/>
                  <a:pt x="4882337" y="1144289"/>
                </a:cubicBezTo>
                <a:cubicBezTo>
                  <a:pt x="4855462" y="1163835"/>
                  <a:pt x="4824920" y="1187047"/>
                  <a:pt x="4843245" y="1226139"/>
                </a:cubicBezTo>
                <a:cubicBezTo>
                  <a:pt x="4860348" y="1265231"/>
                  <a:pt x="4889667" y="1293331"/>
                  <a:pt x="4937312" y="1295773"/>
                </a:cubicBezTo>
                <a:cubicBezTo>
                  <a:pt x="4982512" y="1298216"/>
                  <a:pt x="5025271" y="1296996"/>
                  <a:pt x="5058256" y="1257903"/>
                </a:cubicBezTo>
                <a:cubicBezTo>
                  <a:pt x="5091240" y="1217589"/>
                  <a:pt x="5090018" y="1191934"/>
                  <a:pt x="5052146" y="1155284"/>
                </a:cubicBezTo>
                <a:cubicBezTo>
                  <a:pt x="5035044" y="1139402"/>
                  <a:pt x="5003281" y="1129629"/>
                  <a:pt x="5016719" y="1096645"/>
                </a:cubicBezTo>
                <a:cubicBezTo>
                  <a:pt x="5031379" y="1062438"/>
                  <a:pt x="5058256" y="1039227"/>
                  <a:pt x="5096126" y="1039227"/>
                </a:cubicBezTo>
                <a:cubicBezTo>
                  <a:pt x="5170647" y="1038005"/>
                  <a:pt x="5245167" y="1039227"/>
                  <a:pt x="5319689" y="1038005"/>
                </a:cubicBezTo>
                <a:cubicBezTo>
                  <a:pt x="5346564" y="1038005"/>
                  <a:pt x="5346564" y="1051443"/>
                  <a:pt x="5345344" y="1070990"/>
                </a:cubicBezTo>
                <a:cubicBezTo>
                  <a:pt x="5345344" y="1140624"/>
                  <a:pt x="5345344" y="1210257"/>
                  <a:pt x="5345344" y="1279891"/>
                </a:cubicBezTo>
                <a:cubicBezTo>
                  <a:pt x="5345344" y="1299438"/>
                  <a:pt x="5347786" y="1317763"/>
                  <a:pt x="5363668" y="1331201"/>
                </a:cubicBezTo>
                <a:cubicBezTo>
                  <a:pt x="5380771" y="1347083"/>
                  <a:pt x="5395431" y="1355635"/>
                  <a:pt x="5412533" y="1329980"/>
                </a:cubicBezTo>
                <a:cubicBezTo>
                  <a:pt x="5435745" y="1295773"/>
                  <a:pt x="5466287" y="1268896"/>
                  <a:pt x="5512709" y="1284779"/>
                </a:cubicBezTo>
                <a:cubicBezTo>
                  <a:pt x="5557910" y="1300661"/>
                  <a:pt x="5592117" y="1333645"/>
                  <a:pt x="5600669" y="1382510"/>
                </a:cubicBezTo>
                <a:cubicBezTo>
                  <a:pt x="5611662" y="1444815"/>
                  <a:pt x="5604334" y="1502232"/>
                  <a:pt x="5548137" y="1543769"/>
                </a:cubicBezTo>
                <a:cubicBezTo>
                  <a:pt x="5499270" y="1579197"/>
                  <a:pt x="5466287" y="1575532"/>
                  <a:pt x="5423528" y="1530331"/>
                </a:cubicBezTo>
                <a:cubicBezTo>
                  <a:pt x="5412533" y="1518114"/>
                  <a:pt x="5406425" y="1491237"/>
                  <a:pt x="5380771" y="1503454"/>
                </a:cubicBezTo>
                <a:cubicBezTo>
                  <a:pt x="5358781" y="1514449"/>
                  <a:pt x="5345344" y="1532774"/>
                  <a:pt x="5345344" y="1560872"/>
                </a:cubicBezTo>
                <a:cubicBezTo>
                  <a:pt x="5346564" y="1631728"/>
                  <a:pt x="5344121" y="1703806"/>
                  <a:pt x="5346564" y="1774660"/>
                </a:cubicBezTo>
                <a:cubicBezTo>
                  <a:pt x="5346564" y="1786878"/>
                  <a:pt x="5345343" y="1795429"/>
                  <a:pt x="5340915" y="1800774"/>
                </a:cubicBezTo>
                <a:lnTo>
                  <a:pt x="5334334" y="1802591"/>
                </a:lnTo>
                <a:lnTo>
                  <a:pt x="5344972" y="1804687"/>
                </a:lnTo>
                <a:cubicBezTo>
                  <a:pt x="5347339" y="1806443"/>
                  <a:pt x="5349133" y="1808925"/>
                  <a:pt x="5350336" y="1812418"/>
                </a:cubicBezTo>
                <a:lnTo>
                  <a:pt x="5351531" y="1821513"/>
                </a:lnTo>
                <a:lnTo>
                  <a:pt x="5356910" y="1811330"/>
                </a:lnTo>
                <a:cubicBezTo>
                  <a:pt x="5362255" y="1806291"/>
                  <a:pt x="5371112" y="1804764"/>
                  <a:pt x="5384551" y="1804764"/>
                </a:cubicBezTo>
                <a:cubicBezTo>
                  <a:pt x="5455407" y="1805986"/>
                  <a:pt x="5527484" y="1805986"/>
                  <a:pt x="5598339" y="1804764"/>
                </a:cubicBezTo>
                <a:cubicBezTo>
                  <a:pt x="5626438" y="1804764"/>
                  <a:pt x="5647206" y="1814537"/>
                  <a:pt x="5664308" y="1835306"/>
                </a:cubicBezTo>
                <a:cubicBezTo>
                  <a:pt x="5686298" y="1860961"/>
                  <a:pt x="5691185" y="1884171"/>
                  <a:pt x="5659421" y="1907383"/>
                </a:cubicBezTo>
                <a:cubicBezTo>
                  <a:pt x="5633768" y="1925708"/>
                  <a:pt x="5604447" y="1946476"/>
                  <a:pt x="5616664" y="1984348"/>
                </a:cubicBezTo>
                <a:cubicBezTo>
                  <a:pt x="5630101" y="2025883"/>
                  <a:pt x="5660643" y="2053982"/>
                  <a:pt x="5705845" y="2060090"/>
                </a:cubicBezTo>
                <a:cubicBezTo>
                  <a:pt x="5749825" y="2066197"/>
                  <a:pt x="5791360" y="2063755"/>
                  <a:pt x="5825567" y="2030770"/>
                </a:cubicBezTo>
                <a:cubicBezTo>
                  <a:pt x="5868324" y="1988013"/>
                  <a:pt x="5867102" y="1955028"/>
                  <a:pt x="5821902" y="1915935"/>
                </a:cubicBezTo>
                <a:cubicBezTo>
                  <a:pt x="5806020" y="1902496"/>
                  <a:pt x="5779145" y="1893944"/>
                  <a:pt x="5791360" y="1864626"/>
                </a:cubicBezTo>
                <a:cubicBezTo>
                  <a:pt x="5802355" y="1837749"/>
                  <a:pt x="5820680" y="1810872"/>
                  <a:pt x="5851222" y="1809651"/>
                </a:cubicBezTo>
                <a:cubicBezTo>
                  <a:pt x="5935514" y="1805986"/>
                  <a:pt x="6019808" y="1807207"/>
                  <a:pt x="6102882" y="1805986"/>
                </a:cubicBezTo>
                <a:cubicBezTo>
                  <a:pt x="6123649" y="1805986"/>
                  <a:pt x="6119985" y="1819424"/>
                  <a:pt x="6119985" y="1831641"/>
                </a:cubicBezTo>
                <a:cubicBezTo>
                  <a:pt x="6119985" y="1907383"/>
                  <a:pt x="6121205" y="1984348"/>
                  <a:pt x="6119985" y="2060090"/>
                </a:cubicBezTo>
                <a:cubicBezTo>
                  <a:pt x="6119985" y="2095517"/>
                  <a:pt x="6096772" y="2117507"/>
                  <a:pt x="6066232" y="2132167"/>
                </a:cubicBezTo>
                <a:cubicBezTo>
                  <a:pt x="6033248" y="2148049"/>
                  <a:pt x="6022253" y="2117507"/>
                  <a:pt x="6006371" y="2100404"/>
                </a:cubicBezTo>
                <a:cubicBezTo>
                  <a:pt x="5968499" y="2057647"/>
                  <a:pt x="5945288" y="2056425"/>
                  <a:pt x="5902531" y="2091852"/>
                </a:cubicBezTo>
                <a:cubicBezTo>
                  <a:pt x="5847557" y="2138275"/>
                  <a:pt x="5845112" y="2233564"/>
                  <a:pt x="5898866" y="2282431"/>
                </a:cubicBezTo>
                <a:cubicBezTo>
                  <a:pt x="5941623" y="2321523"/>
                  <a:pt x="5968499" y="2320301"/>
                  <a:pt x="6007593" y="2277543"/>
                </a:cubicBezTo>
                <a:cubicBezTo>
                  <a:pt x="6023473" y="2260441"/>
                  <a:pt x="6034468" y="2229899"/>
                  <a:pt x="6067453" y="2245781"/>
                </a:cubicBezTo>
                <a:cubicBezTo>
                  <a:pt x="6099215" y="2260441"/>
                  <a:pt x="6121205" y="2283651"/>
                  <a:pt x="6121205" y="2322745"/>
                </a:cubicBezTo>
                <a:cubicBezTo>
                  <a:pt x="6123649" y="2358173"/>
                  <a:pt x="6123649" y="2394823"/>
                  <a:pt x="6123649" y="2431472"/>
                </a:cubicBezTo>
                <a:cubicBezTo>
                  <a:pt x="6123649" y="2469342"/>
                  <a:pt x="6122427" y="2507214"/>
                  <a:pt x="6123649" y="2546307"/>
                </a:cubicBezTo>
                <a:cubicBezTo>
                  <a:pt x="6124260" y="2556690"/>
                  <a:pt x="6122732" y="2563410"/>
                  <a:pt x="6118456" y="2567533"/>
                </a:cubicBezTo>
                <a:lnTo>
                  <a:pt x="6109171" y="2569953"/>
                </a:lnTo>
                <a:lnTo>
                  <a:pt x="6123457" y="2573092"/>
                </a:lnTo>
                <a:cubicBezTo>
                  <a:pt x="6128954" y="2578284"/>
                  <a:pt x="6131092" y="2587141"/>
                  <a:pt x="6131092" y="2601190"/>
                </a:cubicBezTo>
                <a:cubicBezTo>
                  <a:pt x="6128650" y="2670824"/>
                  <a:pt x="6129870" y="2740458"/>
                  <a:pt x="6129870" y="2810093"/>
                </a:cubicBezTo>
                <a:cubicBezTo>
                  <a:pt x="6129870" y="2840635"/>
                  <a:pt x="6117655" y="2865067"/>
                  <a:pt x="6093220" y="2883392"/>
                </a:cubicBezTo>
                <a:cubicBezTo>
                  <a:pt x="6067566" y="2902938"/>
                  <a:pt x="6046798" y="2905382"/>
                  <a:pt x="6024808" y="2877285"/>
                </a:cubicBezTo>
                <a:cubicBezTo>
                  <a:pt x="6005263" y="2851628"/>
                  <a:pt x="5984494" y="2818643"/>
                  <a:pt x="5944179" y="2834525"/>
                </a:cubicBezTo>
                <a:cubicBezTo>
                  <a:pt x="5901422" y="2851628"/>
                  <a:pt x="5874545" y="2882170"/>
                  <a:pt x="5870882" y="2931035"/>
                </a:cubicBezTo>
                <a:cubicBezTo>
                  <a:pt x="5867215" y="2975017"/>
                  <a:pt x="5870882" y="3016552"/>
                  <a:pt x="5907531" y="3048314"/>
                </a:cubicBezTo>
                <a:cubicBezTo>
                  <a:pt x="5947844" y="3083742"/>
                  <a:pt x="5975943" y="3082521"/>
                  <a:pt x="6012591" y="3043429"/>
                </a:cubicBezTo>
                <a:cubicBezTo>
                  <a:pt x="6028473" y="3026324"/>
                  <a:pt x="6039468" y="2994562"/>
                  <a:pt x="6072453" y="3009222"/>
                </a:cubicBezTo>
                <a:cubicBezTo>
                  <a:pt x="6105438" y="3022659"/>
                  <a:pt x="6127427" y="3049536"/>
                  <a:pt x="6128650" y="3084964"/>
                </a:cubicBezTo>
                <a:cubicBezTo>
                  <a:pt x="6131092" y="3160706"/>
                  <a:pt x="6128650" y="3237670"/>
                  <a:pt x="6129870" y="3313412"/>
                </a:cubicBezTo>
                <a:cubicBezTo>
                  <a:pt x="6129870" y="3336624"/>
                  <a:pt x="6120097" y="3339067"/>
                  <a:pt x="6100550" y="3339067"/>
                </a:cubicBezTo>
                <a:cubicBezTo>
                  <a:pt x="6026031" y="3337847"/>
                  <a:pt x="5951509" y="3339067"/>
                  <a:pt x="5876989" y="3339067"/>
                </a:cubicBezTo>
                <a:cubicBezTo>
                  <a:pt x="5851335" y="3339067"/>
                  <a:pt x="5831787" y="3325630"/>
                  <a:pt x="5815907" y="3308527"/>
                </a:cubicBezTo>
                <a:cubicBezTo>
                  <a:pt x="5791473" y="3281650"/>
                  <a:pt x="5787808" y="3257217"/>
                  <a:pt x="5820793" y="3232785"/>
                </a:cubicBezTo>
                <a:cubicBezTo>
                  <a:pt x="5846447" y="3214460"/>
                  <a:pt x="5876989" y="3193691"/>
                  <a:pt x="5861107" y="3155820"/>
                </a:cubicBezTo>
                <a:cubicBezTo>
                  <a:pt x="5844005" y="3114284"/>
                  <a:pt x="5814685" y="3084964"/>
                  <a:pt x="5765818" y="3082521"/>
                </a:cubicBezTo>
                <a:cubicBezTo>
                  <a:pt x="5718175" y="3080078"/>
                  <a:pt x="5674196" y="3082521"/>
                  <a:pt x="5642431" y="3125279"/>
                </a:cubicBezTo>
                <a:cubicBezTo>
                  <a:pt x="5613112" y="3165593"/>
                  <a:pt x="5614334" y="3188805"/>
                  <a:pt x="5652206" y="3223010"/>
                </a:cubicBezTo>
                <a:cubicBezTo>
                  <a:pt x="5669309" y="3238893"/>
                  <a:pt x="5702293" y="3246222"/>
                  <a:pt x="5687633" y="3280429"/>
                </a:cubicBezTo>
                <a:cubicBezTo>
                  <a:pt x="5672973" y="3317079"/>
                  <a:pt x="5646096" y="3339067"/>
                  <a:pt x="5604561" y="3339067"/>
                </a:cubicBezTo>
                <a:cubicBezTo>
                  <a:pt x="5533705" y="3339067"/>
                  <a:pt x="5461628" y="3337847"/>
                  <a:pt x="5390773" y="3339067"/>
                </a:cubicBezTo>
                <a:cubicBezTo>
                  <a:pt x="5377335" y="3339678"/>
                  <a:pt x="5369699" y="3337235"/>
                  <a:pt x="5365423" y="3331738"/>
                </a:cubicBezTo>
                <a:lnTo>
                  <a:pt x="5363338" y="3321432"/>
                </a:lnTo>
                <a:lnTo>
                  <a:pt x="5362624" y="3328260"/>
                </a:lnTo>
                <a:cubicBezTo>
                  <a:pt x="5358329" y="3340744"/>
                  <a:pt x="5346648" y="3341890"/>
                  <a:pt x="5330155" y="3340973"/>
                </a:cubicBezTo>
                <a:cubicBezTo>
                  <a:pt x="5262964" y="3339751"/>
                  <a:pt x="5196994" y="3340973"/>
                  <a:pt x="5129805" y="3340973"/>
                </a:cubicBezTo>
                <a:cubicBezTo>
                  <a:pt x="5110258" y="3340973"/>
                  <a:pt x="5091933" y="3342196"/>
                  <a:pt x="5076052" y="3355633"/>
                </a:cubicBezTo>
                <a:cubicBezTo>
                  <a:pt x="5052840" y="3375178"/>
                  <a:pt x="5041845" y="3391061"/>
                  <a:pt x="5074830" y="3413050"/>
                </a:cubicBezTo>
                <a:cubicBezTo>
                  <a:pt x="5146907" y="3461917"/>
                  <a:pt x="5126140" y="3524220"/>
                  <a:pt x="5072387" y="3570644"/>
                </a:cubicBezTo>
                <a:cubicBezTo>
                  <a:pt x="5012526" y="3620731"/>
                  <a:pt x="4902577" y="3606072"/>
                  <a:pt x="4856154" y="3543767"/>
                </a:cubicBezTo>
                <a:cubicBezTo>
                  <a:pt x="4821949" y="3497345"/>
                  <a:pt x="4825612" y="3463138"/>
                  <a:pt x="4867149" y="3422823"/>
                </a:cubicBezTo>
                <a:cubicBezTo>
                  <a:pt x="4879366" y="3410608"/>
                  <a:pt x="4907464" y="3405720"/>
                  <a:pt x="4897691" y="3381288"/>
                </a:cubicBezTo>
                <a:cubicBezTo>
                  <a:pt x="4886696" y="3354411"/>
                  <a:pt x="4862262" y="3342196"/>
                  <a:pt x="4832944" y="3342196"/>
                </a:cubicBezTo>
                <a:cubicBezTo>
                  <a:pt x="4765753" y="3342196"/>
                  <a:pt x="4699783" y="3340973"/>
                  <a:pt x="4632593" y="3343416"/>
                </a:cubicBezTo>
                <a:cubicBezTo>
                  <a:pt x="4617934" y="3344027"/>
                  <a:pt x="4607549" y="3342805"/>
                  <a:pt x="4600983" y="3337308"/>
                </a:cubicBezTo>
                <a:lnTo>
                  <a:pt x="4598307" y="3332841"/>
                </a:lnTo>
                <a:lnTo>
                  <a:pt x="4577596" y="3337230"/>
                </a:lnTo>
                <a:cubicBezTo>
                  <a:pt x="4504296" y="3336009"/>
                  <a:pt x="4432219" y="3336009"/>
                  <a:pt x="4358920" y="3337230"/>
                </a:cubicBezTo>
                <a:cubicBezTo>
                  <a:pt x="4330822" y="3337230"/>
                  <a:pt x="4310053" y="3325015"/>
                  <a:pt x="4294173" y="3304247"/>
                </a:cubicBezTo>
                <a:cubicBezTo>
                  <a:pt x="4273403" y="3278592"/>
                  <a:pt x="4268518" y="3255380"/>
                  <a:pt x="4300280" y="3233390"/>
                </a:cubicBezTo>
                <a:cubicBezTo>
                  <a:pt x="4327157" y="3213843"/>
                  <a:pt x="4357698" y="3193076"/>
                  <a:pt x="4340595" y="3152761"/>
                </a:cubicBezTo>
                <a:cubicBezTo>
                  <a:pt x="4324713" y="3112446"/>
                  <a:pt x="4294173" y="3085571"/>
                  <a:pt x="4248971" y="3080684"/>
                </a:cubicBezTo>
                <a:cubicBezTo>
                  <a:pt x="4203771" y="3077019"/>
                  <a:pt x="4159791" y="3079462"/>
                  <a:pt x="4128027" y="3118556"/>
                </a:cubicBezTo>
                <a:cubicBezTo>
                  <a:pt x="4092599" y="3160091"/>
                  <a:pt x="4095042" y="3186968"/>
                  <a:pt x="4135357" y="3223618"/>
                </a:cubicBezTo>
                <a:cubicBezTo>
                  <a:pt x="4153682" y="3239498"/>
                  <a:pt x="4183001" y="3251715"/>
                  <a:pt x="4168342" y="3283478"/>
                </a:cubicBezTo>
                <a:cubicBezTo>
                  <a:pt x="4153682" y="3314020"/>
                  <a:pt x="4129249" y="3337230"/>
                  <a:pt x="4091379" y="3337230"/>
                </a:cubicBezTo>
                <a:cubicBezTo>
                  <a:pt x="4016857" y="3337230"/>
                  <a:pt x="3942336" y="3336009"/>
                  <a:pt x="3867816" y="3337230"/>
                </a:cubicBezTo>
                <a:cubicBezTo>
                  <a:pt x="3855600" y="3337230"/>
                  <a:pt x="3848270" y="3335093"/>
                  <a:pt x="3844147" y="3330206"/>
                </a:cubicBezTo>
                <a:lnTo>
                  <a:pt x="3840021" y="3308299"/>
                </a:lnTo>
                <a:lnTo>
                  <a:pt x="3835673" y="3331074"/>
                </a:lnTo>
                <a:lnTo>
                  <a:pt x="3837930" y="3354532"/>
                </a:lnTo>
                <a:cubicBezTo>
                  <a:pt x="3837930" y="3424166"/>
                  <a:pt x="3837930" y="3493799"/>
                  <a:pt x="3837930" y="3563433"/>
                </a:cubicBezTo>
                <a:cubicBezTo>
                  <a:pt x="3837930" y="3582981"/>
                  <a:pt x="3840372" y="3601305"/>
                  <a:pt x="3856254" y="3614743"/>
                </a:cubicBezTo>
                <a:cubicBezTo>
                  <a:pt x="3873357" y="3630625"/>
                  <a:pt x="3888017" y="3639177"/>
                  <a:pt x="3905119" y="3613523"/>
                </a:cubicBezTo>
                <a:cubicBezTo>
                  <a:pt x="3928331" y="3579316"/>
                  <a:pt x="3958873" y="3552439"/>
                  <a:pt x="4005296" y="3568321"/>
                </a:cubicBezTo>
                <a:cubicBezTo>
                  <a:pt x="4050496" y="3584203"/>
                  <a:pt x="4084703" y="3617187"/>
                  <a:pt x="4093255" y="3666053"/>
                </a:cubicBezTo>
                <a:cubicBezTo>
                  <a:pt x="4104248" y="3728357"/>
                  <a:pt x="4096920" y="3785774"/>
                  <a:pt x="4040723" y="3827311"/>
                </a:cubicBezTo>
                <a:cubicBezTo>
                  <a:pt x="3991856" y="3862739"/>
                  <a:pt x="3958873" y="3859074"/>
                  <a:pt x="3916114" y="3813874"/>
                </a:cubicBezTo>
                <a:cubicBezTo>
                  <a:pt x="3905119" y="3801656"/>
                  <a:pt x="3899012" y="3774779"/>
                  <a:pt x="3873357" y="3786997"/>
                </a:cubicBezTo>
                <a:cubicBezTo>
                  <a:pt x="3851367" y="3797991"/>
                  <a:pt x="3837930" y="3816316"/>
                  <a:pt x="3837930" y="3844414"/>
                </a:cubicBezTo>
                <a:cubicBezTo>
                  <a:pt x="3839150" y="3915270"/>
                  <a:pt x="3836707" y="3987348"/>
                  <a:pt x="3839150" y="4058203"/>
                </a:cubicBezTo>
                <a:cubicBezTo>
                  <a:pt x="3839150" y="4082637"/>
                  <a:pt x="3834265" y="4092409"/>
                  <a:pt x="3808610" y="4091187"/>
                </a:cubicBezTo>
                <a:cubicBezTo>
                  <a:pt x="3771960" y="4089967"/>
                  <a:pt x="3735311" y="4092409"/>
                  <a:pt x="3698661" y="4092409"/>
                </a:cubicBezTo>
                <a:cubicBezTo>
                  <a:pt x="3663233" y="4092409"/>
                  <a:pt x="3629027" y="4091187"/>
                  <a:pt x="3593599" y="4092409"/>
                </a:cubicBezTo>
                <a:cubicBezTo>
                  <a:pt x="3564279" y="4093632"/>
                  <a:pt x="3542290" y="4081415"/>
                  <a:pt x="3522743" y="4059425"/>
                </a:cubicBezTo>
                <a:cubicBezTo>
                  <a:pt x="3499532" y="4033770"/>
                  <a:pt x="3498310" y="4010558"/>
                  <a:pt x="3528852" y="3987348"/>
                </a:cubicBezTo>
                <a:cubicBezTo>
                  <a:pt x="3555727" y="3967801"/>
                  <a:pt x="3586269" y="3945811"/>
                  <a:pt x="3569167" y="3905496"/>
                </a:cubicBezTo>
                <a:cubicBezTo>
                  <a:pt x="3552062" y="3865183"/>
                  <a:pt x="3522743" y="3838306"/>
                  <a:pt x="3476320" y="3834641"/>
                </a:cubicBezTo>
                <a:cubicBezTo>
                  <a:pt x="3431120" y="3830976"/>
                  <a:pt x="3388361" y="3834641"/>
                  <a:pt x="3355376" y="3872511"/>
                </a:cubicBezTo>
                <a:cubicBezTo>
                  <a:pt x="3321171" y="3912826"/>
                  <a:pt x="3323614" y="3942146"/>
                  <a:pt x="3363929" y="3977573"/>
                </a:cubicBezTo>
                <a:cubicBezTo>
                  <a:pt x="3379811" y="3992235"/>
                  <a:pt x="3410351" y="4000785"/>
                  <a:pt x="3398136" y="4032548"/>
                </a:cubicBezTo>
                <a:cubicBezTo>
                  <a:pt x="3385918" y="4063090"/>
                  <a:pt x="3362706" y="4088744"/>
                  <a:pt x="3328501" y="4089967"/>
                </a:cubicBezTo>
                <a:cubicBezTo>
                  <a:pt x="3249094" y="4092409"/>
                  <a:pt x="3169685" y="4089967"/>
                  <a:pt x="3090278" y="4091187"/>
                </a:cubicBezTo>
                <a:cubicBezTo>
                  <a:pt x="3069511" y="4091187"/>
                  <a:pt x="3068289" y="4081415"/>
                  <a:pt x="3068289" y="4064312"/>
                </a:cubicBezTo>
                <a:cubicBezTo>
                  <a:pt x="3068289" y="3989790"/>
                  <a:pt x="3069511" y="3915270"/>
                  <a:pt x="3068289" y="3840749"/>
                </a:cubicBezTo>
                <a:cubicBezTo>
                  <a:pt x="3068289" y="3813874"/>
                  <a:pt x="3080506" y="3795549"/>
                  <a:pt x="3098831" y="3779667"/>
                </a:cubicBezTo>
                <a:cubicBezTo>
                  <a:pt x="3124485" y="3756455"/>
                  <a:pt x="3148918" y="3749125"/>
                  <a:pt x="3173350" y="3784554"/>
                </a:cubicBezTo>
                <a:cubicBezTo>
                  <a:pt x="3191675" y="3810209"/>
                  <a:pt x="3211222" y="3839528"/>
                  <a:pt x="3249094" y="3826089"/>
                </a:cubicBezTo>
                <a:cubicBezTo>
                  <a:pt x="3291852" y="3810209"/>
                  <a:pt x="3321171" y="3779667"/>
                  <a:pt x="3324836" y="3732022"/>
                </a:cubicBezTo>
                <a:cubicBezTo>
                  <a:pt x="3328501" y="3684377"/>
                  <a:pt x="3324836" y="3640398"/>
                  <a:pt x="3282079" y="3607413"/>
                </a:cubicBezTo>
                <a:cubicBezTo>
                  <a:pt x="3241764" y="3576873"/>
                  <a:pt x="3218552" y="3578093"/>
                  <a:pt x="3184345" y="3615965"/>
                </a:cubicBezTo>
                <a:cubicBezTo>
                  <a:pt x="3167243" y="3634290"/>
                  <a:pt x="3155026" y="3667275"/>
                  <a:pt x="3120820" y="3650172"/>
                </a:cubicBezTo>
                <a:cubicBezTo>
                  <a:pt x="3087836" y="3634290"/>
                  <a:pt x="3067068" y="3608635"/>
                  <a:pt x="3068289" y="3567098"/>
                </a:cubicBezTo>
                <a:cubicBezTo>
                  <a:pt x="3069511" y="3496244"/>
                  <a:pt x="3069511" y="3424166"/>
                  <a:pt x="3068289" y="3353310"/>
                </a:cubicBezTo>
                <a:lnTo>
                  <a:pt x="3074274" y="3330592"/>
                </a:lnTo>
                <a:lnTo>
                  <a:pt x="3071180" y="3334944"/>
                </a:lnTo>
                <a:cubicBezTo>
                  <a:pt x="3066293" y="3338457"/>
                  <a:pt x="3058963" y="3339067"/>
                  <a:pt x="3049189" y="3339067"/>
                </a:cubicBezTo>
                <a:cubicBezTo>
                  <a:pt x="2974669" y="3337847"/>
                  <a:pt x="2900148" y="3339067"/>
                  <a:pt x="2825628" y="3339067"/>
                </a:cubicBezTo>
                <a:cubicBezTo>
                  <a:pt x="2799973" y="3339067"/>
                  <a:pt x="2780426" y="3325630"/>
                  <a:pt x="2764546" y="3308527"/>
                </a:cubicBezTo>
                <a:cubicBezTo>
                  <a:pt x="2740112" y="3281650"/>
                  <a:pt x="2736447" y="3257217"/>
                  <a:pt x="2769431" y="3232785"/>
                </a:cubicBezTo>
                <a:cubicBezTo>
                  <a:pt x="2795086" y="3214460"/>
                  <a:pt x="2825628" y="3193691"/>
                  <a:pt x="2809746" y="3155820"/>
                </a:cubicBezTo>
                <a:cubicBezTo>
                  <a:pt x="2792643" y="3114284"/>
                  <a:pt x="2763324" y="3084964"/>
                  <a:pt x="2714457" y="3082521"/>
                </a:cubicBezTo>
                <a:cubicBezTo>
                  <a:pt x="2666814" y="3080078"/>
                  <a:pt x="2622834" y="3082521"/>
                  <a:pt x="2591070" y="3125279"/>
                </a:cubicBezTo>
                <a:cubicBezTo>
                  <a:pt x="2561751" y="3165593"/>
                  <a:pt x="2562973" y="3188805"/>
                  <a:pt x="2600845" y="3223010"/>
                </a:cubicBezTo>
                <a:cubicBezTo>
                  <a:pt x="2617947" y="3238893"/>
                  <a:pt x="2650932" y="3246222"/>
                  <a:pt x="2636272" y="3280429"/>
                </a:cubicBezTo>
                <a:cubicBezTo>
                  <a:pt x="2621612" y="3317079"/>
                  <a:pt x="2594735" y="3339067"/>
                  <a:pt x="2553200" y="3339067"/>
                </a:cubicBezTo>
                <a:cubicBezTo>
                  <a:pt x="2482344" y="3339067"/>
                  <a:pt x="2410266" y="3337847"/>
                  <a:pt x="2339412" y="3339067"/>
                </a:cubicBezTo>
                <a:cubicBezTo>
                  <a:pt x="2325974" y="3339678"/>
                  <a:pt x="2318338" y="3337235"/>
                  <a:pt x="2314062" y="3331738"/>
                </a:cubicBezTo>
                <a:lnTo>
                  <a:pt x="2310853" y="3315879"/>
                </a:lnTo>
                <a:lnTo>
                  <a:pt x="2303766" y="3315879"/>
                </a:lnTo>
                <a:lnTo>
                  <a:pt x="2302872" y="3324425"/>
                </a:lnTo>
                <a:lnTo>
                  <a:pt x="2313321" y="3329111"/>
                </a:lnTo>
                <a:cubicBezTo>
                  <a:pt x="2316070" y="3334762"/>
                  <a:pt x="2315764" y="3342397"/>
                  <a:pt x="2315764" y="3350338"/>
                </a:cubicBezTo>
                <a:cubicBezTo>
                  <a:pt x="2315764" y="3418750"/>
                  <a:pt x="2315764" y="3487162"/>
                  <a:pt x="2315764" y="3555575"/>
                </a:cubicBezTo>
                <a:cubicBezTo>
                  <a:pt x="2315764" y="3576342"/>
                  <a:pt x="2316987" y="3595889"/>
                  <a:pt x="2334089" y="3611771"/>
                </a:cubicBezTo>
                <a:cubicBezTo>
                  <a:pt x="2352414" y="3628874"/>
                  <a:pt x="2367074" y="3633761"/>
                  <a:pt x="2384177" y="3609327"/>
                </a:cubicBezTo>
                <a:cubicBezTo>
                  <a:pt x="2406166" y="3578787"/>
                  <a:pt x="2433043" y="3549467"/>
                  <a:pt x="2474580" y="3561682"/>
                </a:cubicBezTo>
                <a:cubicBezTo>
                  <a:pt x="2522223" y="3575122"/>
                  <a:pt x="2558872" y="3606884"/>
                  <a:pt x="2569867" y="3658194"/>
                </a:cubicBezTo>
                <a:cubicBezTo>
                  <a:pt x="2582084" y="3718054"/>
                  <a:pt x="2577197" y="3774250"/>
                  <a:pt x="2524667" y="3818230"/>
                </a:cubicBezTo>
                <a:cubicBezTo>
                  <a:pt x="2474580" y="3858545"/>
                  <a:pt x="2435486" y="3856102"/>
                  <a:pt x="2392729" y="3809678"/>
                </a:cubicBezTo>
                <a:cubicBezTo>
                  <a:pt x="2381734" y="3798683"/>
                  <a:pt x="2376847" y="3773028"/>
                  <a:pt x="2354857" y="3782803"/>
                </a:cubicBezTo>
                <a:cubicBezTo>
                  <a:pt x="2332867" y="3792575"/>
                  <a:pt x="2316987" y="3810900"/>
                  <a:pt x="2316987" y="3837777"/>
                </a:cubicBezTo>
                <a:cubicBezTo>
                  <a:pt x="2316987" y="3907410"/>
                  <a:pt x="2315764" y="3977044"/>
                  <a:pt x="2318207" y="4046679"/>
                </a:cubicBezTo>
                <a:cubicBezTo>
                  <a:pt x="2319429" y="4075998"/>
                  <a:pt x="2313322" y="4088216"/>
                  <a:pt x="2280337" y="4086993"/>
                </a:cubicBezTo>
                <a:cubicBezTo>
                  <a:pt x="2211925" y="4084549"/>
                  <a:pt x="2143511" y="4085771"/>
                  <a:pt x="2075099" y="4086993"/>
                </a:cubicBezTo>
                <a:cubicBezTo>
                  <a:pt x="2045780" y="4086993"/>
                  <a:pt x="2022569" y="4079663"/>
                  <a:pt x="2003022" y="4057674"/>
                </a:cubicBezTo>
                <a:cubicBezTo>
                  <a:pt x="1978590" y="4029576"/>
                  <a:pt x="1976145" y="4005142"/>
                  <a:pt x="2009130" y="3981931"/>
                </a:cubicBezTo>
                <a:cubicBezTo>
                  <a:pt x="2033564" y="3964827"/>
                  <a:pt x="2061662" y="3944060"/>
                  <a:pt x="2050667" y="3908632"/>
                </a:cubicBezTo>
                <a:cubicBezTo>
                  <a:pt x="2038450" y="3870760"/>
                  <a:pt x="2012795" y="3843885"/>
                  <a:pt x="1972480" y="3834110"/>
                </a:cubicBezTo>
                <a:cubicBezTo>
                  <a:pt x="1923615" y="3823117"/>
                  <a:pt x="1878414" y="3825560"/>
                  <a:pt x="1840544" y="3863430"/>
                </a:cubicBezTo>
                <a:cubicBezTo>
                  <a:pt x="1799007" y="3904967"/>
                  <a:pt x="1801449" y="3935509"/>
                  <a:pt x="1844209" y="3975824"/>
                </a:cubicBezTo>
                <a:cubicBezTo>
                  <a:pt x="1860089" y="3990484"/>
                  <a:pt x="1890631" y="3997814"/>
                  <a:pt x="1875971" y="4030798"/>
                </a:cubicBezTo>
                <a:cubicBezTo>
                  <a:pt x="1861311" y="4061339"/>
                  <a:pt x="1841764" y="4084549"/>
                  <a:pt x="1805114" y="4085771"/>
                </a:cubicBezTo>
                <a:cubicBezTo>
                  <a:pt x="1763579" y="4090658"/>
                  <a:pt x="1722043" y="4089436"/>
                  <a:pt x="1670733" y="4089436"/>
                </a:cubicBezTo>
                <a:cubicBezTo>
                  <a:pt x="1636528" y="4085771"/>
                  <a:pt x="1577889" y="4108983"/>
                  <a:pt x="1553456" y="4080886"/>
                </a:cubicBezTo>
                <a:cubicBezTo>
                  <a:pt x="1531466" y="4056451"/>
                  <a:pt x="1547347" y="3999034"/>
                  <a:pt x="1546126" y="3956277"/>
                </a:cubicBezTo>
                <a:cubicBezTo>
                  <a:pt x="1546126" y="3919627"/>
                  <a:pt x="1544904" y="3882977"/>
                  <a:pt x="1546126" y="3846328"/>
                </a:cubicBezTo>
                <a:cubicBezTo>
                  <a:pt x="1547347" y="3817008"/>
                  <a:pt x="1532687" y="3796240"/>
                  <a:pt x="1508254" y="3785245"/>
                </a:cubicBezTo>
                <a:cubicBezTo>
                  <a:pt x="1482600" y="3773028"/>
                  <a:pt x="1477714" y="3801127"/>
                  <a:pt x="1466719" y="3813343"/>
                </a:cubicBezTo>
                <a:cubicBezTo>
                  <a:pt x="1425182" y="3857323"/>
                  <a:pt x="1390977" y="3858545"/>
                  <a:pt x="1340888" y="3825560"/>
                </a:cubicBezTo>
                <a:cubicBezTo>
                  <a:pt x="1268811" y="3777915"/>
                  <a:pt x="1270034" y="3634982"/>
                  <a:pt x="1337223" y="3587339"/>
                </a:cubicBezTo>
                <a:cubicBezTo>
                  <a:pt x="1388533" y="3551910"/>
                  <a:pt x="1422740" y="3551910"/>
                  <a:pt x="1465497" y="3598332"/>
                </a:cubicBezTo>
                <a:cubicBezTo>
                  <a:pt x="1476492" y="3610549"/>
                  <a:pt x="1482600" y="3638647"/>
                  <a:pt x="1508254" y="3625209"/>
                </a:cubicBezTo>
                <a:cubicBezTo>
                  <a:pt x="1530244" y="3614214"/>
                  <a:pt x="1544904" y="3595889"/>
                  <a:pt x="1544904" y="3567792"/>
                </a:cubicBezTo>
                <a:cubicBezTo>
                  <a:pt x="1544904" y="3499380"/>
                  <a:pt x="1547347" y="3430966"/>
                  <a:pt x="1543683" y="3362553"/>
                </a:cubicBezTo>
                <a:cubicBezTo>
                  <a:pt x="1543072" y="3353086"/>
                  <a:pt x="1543454" y="3345603"/>
                  <a:pt x="1544904" y="3339724"/>
                </a:cubicBezTo>
                <a:lnTo>
                  <a:pt x="1545751" y="3338259"/>
                </a:lnTo>
                <a:lnTo>
                  <a:pt x="1540829" y="3337308"/>
                </a:lnTo>
                <a:cubicBezTo>
                  <a:pt x="1534263" y="3331810"/>
                  <a:pt x="1531514" y="3322037"/>
                  <a:pt x="1532125" y="3305546"/>
                </a:cubicBezTo>
                <a:cubicBezTo>
                  <a:pt x="1534568" y="3240797"/>
                  <a:pt x="1532125" y="3176050"/>
                  <a:pt x="1533346" y="3110082"/>
                </a:cubicBezTo>
                <a:cubicBezTo>
                  <a:pt x="1533346" y="3091757"/>
                  <a:pt x="1532125" y="3074653"/>
                  <a:pt x="1521130" y="3059993"/>
                </a:cubicBezTo>
                <a:cubicBezTo>
                  <a:pt x="1501583" y="3035560"/>
                  <a:pt x="1485701" y="3023343"/>
                  <a:pt x="1458826" y="3056328"/>
                </a:cubicBezTo>
                <a:cubicBezTo>
                  <a:pt x="1408739" y="3117410"/>
                  <a:pt x="1357429" y="3114967"/>
                  <a:pt x="1304897" y="3055107"/>
                </a:cubicBezTo>
                <a:cubicBezTo>
                  <a:pt x="1241372" y="2983029"/>
                  <a:pt x="1269470" y="2860864"/>
                  <a:pt x="1356207" y="2821772"/>
                </a:cubicBezTo>
                <a:cubicBezTo>
                  <a:pt x="1397744" y="2803447"/>
                  <a:pt x="1424619" y="2821772"/>
                  <a:pt x="1452718" y="2849869"/>
                </a:cubicBezTo>
                <a:cubicBezTo>
                  <a:pt x="1464934" y="2862085"/>
                  <a:pt x="1469821" y="2890184"/>
                  <a:pt x="1495476" y="2879189"/>
                </a:cubicBezTo>
                <a:cubicBezTo>
                  <a:pt x="1519908" y="2868194"/>
                  <a:pt x="1533346" y="2847426"/>
                  <a:pt x="1533346" y="2818107"/>
                </a:cubicBezTo>
                <a:cubicBezTo>
                  <a:pt x="1533346" y="2750915"/>
                  <a:pt x="1535790" y="2684946"/>
                  <a:pt x="1532125" y="2617756"/>
                </a:cubicBezTo>
                <a:cubicBezTo>
                  <a:pt x="1531514" y="2600042"/>
                  <a:pt x="1533041" y="2588436"/>
                  <a:pt x="1539455" y="2581564"/>
                </a:cubicBezTo>
                <a:lnTo>
                  <a:pt x="1554592" y="2578348"/>
                </a:lnTo>
                <a:lnTo>
                  <a:pt x="1554592" y="2567486"/>
                </a:lnTo>
                <a:lnTo>
                  <a:pt x="1542522" y="2566234"/>
                </a:lnTo>
                <a:cubicBezTo>
                  <a:pt x="1536180" y="2563600"/>
                  <a:pt x="1532200" y="2558904"/>
                  <a:pt x="1530195" y="2551115"/>
                </a:cubicBezTo>
                <a:lnTo>
                  <a:pt x="1529915" y="2547357"/>
                </a:lnTo>
                <a:lnTo>
                  <a:pt x="1510542" y="2552151"/>
                </a:lnTo>
                <a:cubicBezTo>
                  <a:pt x="1440908" y="2549707"/>
                  <a:pt x="1371273" y="2550929"/>
                  <a:pt x="1301639" y="2550929"/>
                </a:cubicBezTo>
                <a:cubicBezTo>
                  <a:pt x="1272319" y="2550929"/>
                  <a:pt x="1251552" y="2565589"/>
                  <a:pt x="1240557" y="2588799"/>
                </a:cubicBezTo>
                <a:cubicBezTo>
                  <a:pt x="1228342" y="2614454"/>
                  <a:pt x="1256439" y="2619341"/>
                  <a:pt x="1268654" y="2630336"/>
                </a:cubicBezTo>
                <a:cubicBezTo>
                  <a:pt x="1312634" y="2670651"/>
                  <a:pt x="1316299" y="2707300"/>
                  <a:pt x="1280872" y="2754945"/>
                </a:cubicBezTo>
                <a:cubicBezTo>
                  <a:pt x="1244222" y="2803810"/>
                  <a:pt x="1192912" y="2811140"/>
                  <a:pt x="1136718" y="2807475"/>
                </a:cubicBezTo>
                <a:cubicBezTo>
                  <a:pt x="1079299" y="2803810"/>
                  <a:pt x="1043871" y="2769605"/>
                  <a:pt x="1023104" y="2720738"/>
                </a:cubicBezTo>
                <a:cubicBezTo>
                  <a:pt x="1003557" y="2674315"/>
                  <a:pt x="1032877" y="2644996"/>
                  <a:pt x="1065861" y="2620563"/>
                </a:cubicBezTo>
                <a:cubicBezTo>
                  <a:pt x="1096403" y="2597351"/>
                  <a:pt x="1082964" y="2581469"/>
                  <a:pt x="1063418" y="2564366"/>
                </a:cubicBezTo>
                <a:cubicBezTo>
                  <a:pt x="1047536" y="2550929"/>
                  <a:pt x="1029211" y="2549707"/>
                  <a:pt x="1009665" y="2549707"/>
                </a:cubicBezTo>
                <a:cubicBezTo>
                  <a:pt x="954692" y="2549707"/>
                  <a:pt x="898495" y="2549707"/>
                  <a:pt x="843520" y="2549707"/>
                </a:cubicBezTo>
                <a:cubicBezTo>
                  <a:pt x="777552" y="2549707"/>
                  <a:pt x="777552" y="2549707"/>
                  <a:pt x="777552" y="2486182"/>
                </a:cubicBezTo>
                <a:cubicBezTo>
                  <a:pt x="777552" y="2427542"/>
                  <a:pt x="777552" y="2368903"/>
                  <a:pt x="777552" y="2310263"/>
                </a:cubicBezTo>
                <a:cubicBezTo>
                  <a:pt x="777552" y="2282166"/>
                  <a:pt x="765336" y="2260176"/>
                  <a:pt x="742123" y="2247959"/>
                </a:cubicBezTo>
                <a:cubicBezTo>
                  <a:pt x="714026" y="2233299"/>
                  <a:pt x="707919" y="2263841"/>
                  <a:pt x="695701" y="2277278"/>
                </a:cubicBezTo>
                <a:cubicBezTo>
                  <a:pt x="655387" y="2318815"/>
                  <a:pt x="622402" y="2322480"/>
                  <a:pt x="574757" y="2288273"/>
                </a:cubicBezTo>
                <a:cubicBezTo>
                  <a:pt x="511232" y="2241851"/>
                  <a:pt x="496573" y="2133124"/>
                  <a:pt x="547882" y="2072042"/>
                </a:cubicBezTo>
                <a:cubicBezTo>
                  <a:pt x="599192" y="2009737"/>
                  <a:pt x="654164" y="2008515"/>
                  <a:pt x="704252" y="2070820"/>
                </a:cubicBezTo>
                <a:cubicBezTo>
                  <a:pt x="728686" y="2101362"/>
                  <a:pt x="744568" y="2091587"/>
                  <a:pt x="762893" y="2068377"/>
                </a:cubicBezTo>
                <a:cubicBezTo>
                  <a:pt x="776331" y="2052495"/>
                  <a:pt x="777552" y="2034170"/>
                  <a:pt x="777552" y="2014623"/>
                </a:cubicBezTo>
                <a:cubicBezTo>
                  <a:pt x="777552" y="1947433"/>
                  <a:pt x="778774" y="1881463"/>
                  <a:pt x="777552" y="1814274"/>
                </a:cubicBezTo>
                <a:cubicBezTo>
                  <a:pt x="777552" y="1802668"/>
                  <a:pt x="778162" y="1793810"/>
                  <a:pt x="782285" y="1788007"/>
                </a:cubicBezTo>
                <a:lnTo>
                  <a:pt x="801933" y="1781962"/>
                </a:lnTo>
                <a:lnTo>
                  <a:pt x="777425" y="1775695"/>
                </a:lnTo>
                <a:lnTo>
                  <a:pt x="774238" y="1768433"/>
                </a:lnTo>
                <a:lnTo>
                  <a:pt x="767792" y="1768433"/>
                </a:lnTo>
                <a:lnTo>
                  <a:pt x="766738" y="1776805"/>
                </a:lnTo>
                <a:cubicBezTo>
                  <a:pt x="763016" y="1788144"/>
                  <a:pt x="753624" y="1790204"/>
                  <a:pt x="738048" y="1790204"/>
                </a:cubicBezTo>
                <a:cubicBezTo>
                  <a:pt x="664749" y="1788983"/>
                  <a:pt x="592672" y="1788983"/>
                  <a:pt x="519373" y="1790204"/>
                </a:cubicBezTo>
                <a:cubicBezTo>
                  <a:pt x="491275" y="1790204"/>
                  <a:pt x="470506" y="1777988"/>
                  <a:pt x="454626" y="1757221"/>
                </a:cubicBezTo>
                <a:cubicBezTo>
                  <a:pt x="433856" y="1731566"/>
                  <a:pt x="428971" y="1708354"/>
                  <a:pt x="460733" y="1686364"/>
                </a:cubicBezTo>
                <a:cubicBezTo>
                  <a:pt x="487610" y="1666817"/>
                  <a:pt x="518150" y="1646050"/>
                  <a:pt x="501048" y="1605735"/>
                </a:cubicBezTo>
                <a:cubicBezTo>
                  <a:pt x="485166" y="1565420"/>
                  <a:pt x="454626" y="1538545"/>
                  <a:pt x="409424" y="1533658"/>
                </a:cubicBezTo>
                <a:cubicBezTo>
                  <a:pt x="364223" y="1529993"/>
                  <a:pt x="320244" y="1532436"/>
                  <a:pt x="288480" y="1571530"/>
                </a:cubicBezTo>
                <a:cubicBezTo>
                  <a:pt x="253052" y="1613065"/>
                  <a:pt x="255495" y="1639942"/>
                  <a:pt x="295809" y="1676592"/>
                </a:cubicBezTo>
                <a:cubicBezTo>
                  <a:pt x="314135" y="1692472"/>
                  <a:pt x="343454" y="1704689"/>
                  <a:pt x="328794" y="1736452"/>
                </a:cubicBezTo>
                <a:cubicBezTo>
                  <a:pt x="314135" y="1766994"/>
                  <a:pt x="289702" y="1790204"/>
                  <a:pt x="251832" y="1790204"/>
                </a:cubicBezTo>
                <a:cubicBezTo>
                  <a:pt x="177310" y="1790204"/>
                  <a:pt x="102788" y="1788983"/>
                  <a:pt x="28269" y="1790204"/>
                </a:cubicBezTo>
                <a:cubicBezTo>
                  <a:pt x="3836" y="1790204"/>
                  <a:pt x="-1051" y="1781653"/>
                  <a:pt x="171" y="1759664"/>
                </a:cubicBezTo>
                <a:cubicBezTo>
                  <a:pt x="1391" y="1688807"/>
                  <a:pt x="1391" y="1616730"/>
                  <a:pt x="171" y="1545875"/>
                </a:cubicBezTo>
                <a:cubicBezTo>
                  <a:pt x="171" y="1516555"/>
                  <a:pt x="12387" y="1494565"/>
                  <a:pt x="34376" y="1476241"/>
                </a:cubicBezTo>
                <a:cubicBezTo>
                  <a:pt x="60031" y="1455473"/>
                  <a:pt x="83243" y="1450586"/>
                  <a:pt x="106455" y="1482348"/>
                </a:cubicBezTo>
                <a:cubicBezTo>
                  <a:pt x="126000" y="1509225"/>
                  <a:pt x="146768" y="1540988"/>
                  <a:pt x="187083" y="1522663"/>
                </a:cubicBezTo>
                <a:cubicBezTo>
                  <a:pt x="228620" y="1504338"/>
                  <a:pt x="256717" y="1475018"/>
                  <a:pt x="257939" y="1426153"/>
                </a:cubicBezTo>
                <a:cubicBezTo>
                  <a:pt x="259162" y="1382174"/>
                  <a:pt x="259162" y="1340637"/>
                  <a:pt x="221290" y="1308874"/>
                </a:cubicBezTo>
                <a:cubicBezTo>
                  <a:pt x="179753" y="1274667"/>
                  <a:pt x="152878" y="1274667"/>
                  <a:pt x="116228" y="1316204"/>
                </a:cubicBezTo>
                <a:cubicBezTo>
                  <a:pt x="100346" y="1334529"/>
                  <a:pt x="88131" y="1363849"/>
                  <a:pt x="55146" y="1347967"/>
                </a:cubicBezTo>
                <a:cubicBezTo>
                  <a:pt x="25826" y="1334529"/>
                  <a:pt x="1391" y="1310096"/>
                  <a:pt x="1391" y="1275889"/>
                </a:cubicBezTo>
                <a:cubicBezTo>
                  <a:pt x="171" y="1197703"/>
                  <a:pt x="1391" y="1120740"/>
                  <a:pt x="171" y="1042554"/>
                </a:cubicBezTo>
                <a:cubicBezTo>
                  <a:pt x="171" y="1023008"/>
                  <a:pt x="8722" y="1019341"/>
                  <a:pt x="25826" y="1019341"/>
                </a:cubicBezTo>
                <a:cubicBezTo>
                  <a:pt x="100346" y="1020564"/>
                  <a:pt x="174867" y="1019341"/>
                  <a:pt x="249387" y="1019341"/>
                </a:cubicBezTo>
                <a:cubicBezTo>
                  <a:pt x="276264" y="1019341"/>
                  <a:pt x="297032" y="1031559"/>
                  <a:pt x="315357" y="1052328"/>
                </a:cubicBezTo>
                <a:cubicBezTo>
                  <a:pt x="337346" y="1077981"/>
                  <a:pt x="341011" y="1101193"/>
                  <a:pt x="309249" y="1124405"/>
                </a:cubicBezTo>
                <a:cubicBezTo>
                  <a:pt x="282372" y="1143951"/>
                  <a:pt x="250610" y="1165940"/>
                  <a:pt x="267712" y="1205035"/>
                </a:cubicBezTo>
                <a:cubicBezTo>
                  <a:pt x="284815" y="1244127"/>
                  <a:pt x="312914" y="1272224"/>
                  <a:pt x="360559" y="1275889"/>
                </a:cubicBezTo>
                <a:cubicBezTo>
                  <a:pt x="410646" y="1279554"/>
                  <a:pt x="455846" y="1275889"/>
                  <a:pt x="487610" y="1231910"/>
                </a:cubicBezTo>
                <a:cubicBezTo>
                  <a:pt x="513265" y="1196482"/>
                  <a:pt x="513265" y="1167163"/>
                  <a:pt x="479058" y="1136621"/>
                </a:cubicBezTo>
                <a:cubicBezTo>
                  <a:pt x="461955" y="1121961"/>
                  <a:pt x="428971" y="1113410"/>
                  <a:pt x="441186" y="1079203"/>
                </a:cubicBezTo>
                <a:cubicBezTo>
                  <a:pt x="453403" y="1042554"/>
                  <a:pt x="480280" y="1020564"/>
                  <a:pt x="518150" y="1019341"/>
                </a:cubicBezTo>
                <a:cubicBezTo>
                  <a:pt x="593893" y="1016899"/>
                  <a:pt x="670857" y="1019341"/>
                  <a:pt x="746599" y="1018121"/>
                </a:cubicBezTo>
                <a:cubicBezTo>
                  <a:pt x="756984" y="1018121"/>
                  <a:pt x="762787" y="1020564"/>
                  <a:pt x="765994" y="1024993"/>
                </a:cubicBezTo>
                <a:lnTo>
                  <a:pt x="769400" y="1041752"/>
                </a:lnTo>
                <a:lnTo>
                  <a:pt x="777120" y="1023767"/>
                </a:lnTo>
                <a:cubicBezTo>
                  <a:pt x="785824" y="1013994"/>
                  <a:pt x="801095" y="1010940"/>
                  <a:pt x="825527" y="1014605"/>
                </a:cubicBezTo>
                <a:cubicBezTo>
                  <a:pt x="853625" y="1019492"/>
                  <a:pt x="881724" y="1015827"/>
                  <a:pt x="911044" y="1015827"/>
                </a:cubicBezTo>
                <a:cubicBezTo>
                  <a:pt x="946471" y="1015827"/>
                  <a:pt x="980678" y="1017049"/>
                  <a:pt x="1016105" y="1015827"/>
                </a:cubicBezTo>
                <a:cubicBezTo>
                  <a:pt x="1053977" y="1014605"/>
                  <a:pt x="1079630" y="1035374"/>
                  <a:pt x="1094290" y="1067137"/>
                </a:cubicBezTo>
                <a:cubicBezTo>
                  <a:pt x="1111393" y="1101342"/>
                  <a:pt x="1079630" y="1113559"/>
                  <a:pt x="1061305" y="1131884"/>
                </a:cubicBezTo>
                <a:cubicBezTo>
                  <a:pt x="1022213" y="1168533"/>
                  <a:pt x="1019770" y="1191746"/>
                  <a:pt x="1055198" y="1233281"/>
                </a:cubicBezTo>
                <a:cubicBezTo>
                  <a:pt x="1097955" y="1283370"/>
                  <a:pt x="1187136" y="1290698"/>
                  <a:pt x="1234780" y="1247941"/>
                </a:cubicBezTo>
                <a:cubicBezTo>
                  <a:pt x="1288533" y="1201518"/>
                  <a:pt x="1288533" y="1170976"/>
                  <a:pt x="1236001" y="1124554"/>
                </a:cubicBezTo>
                <a:cubicBezTo>
                  <a:pt x="1222563" y="1112338"/>
                  <a:pt x="1198131" y="1103786"/>
                  <a:pt x="1207903" y="1076909"/>
                </a:cubicBezTo>
                <a:cubicBezTo>
                  <a:pt x="1218898" y="1046369"/>
                  <a:pt x="1238445" y="1020714"/>
                  <a:pt x="1270208" y="1019492"/>
                </a:cubicBezTo>
                <a:cubicBezTo>
                  <a:pt x="1352057" y="1015827"/>
                  <a:pt x="1435129" y="1018270"/>
                  <a:pt x="1516981" y="1017049"/>
                </a:cubicBezTo>
                <a:cubicBezTo>
                  <a:pt x="1529197" y="1017049"/>
                  <a:pt x="1533778" y="1021325"/>
                  <a:pt x="1535305" y="1027128"/>
                </a:cubicBezTo>
                <a:lnTo>
                  <a:pt x="1535305" y="1043205"/>
                </a:lnTo>
                <a:lnTo>
                  <a:pt x="1556105" y="1038005"/>
                </a:lnTo>
                <a:lnTo>
                  <a:pt x="1580969" y="1038005"/>
                </a:lnTo>
                <a:lnTo>
                  <a:pt x="1580969" y="1033922"/>
                </a:lnTo>
                <a:lnTo>
                  <a:pt x="1557420" y="1033309"/>
                </a:lnTo>
                <a:cubicBezTo>
                  <a:pt x="1529589" y="1030332"/>
                  <a:pt x="1529589" y="1018420"/>
                  <a:pt x="1529589" y="970776"/>
                </a:cubicBezTo>
                <a:cubicBezTo>
                  <a:pt x="1529589" y="912137"/>
                  <a:pt x="1529589" y="853497"/>
                  <a:pt x="1529589" y="794860"/>
                </a:cubicBezTo>
                <a:cubicBezTo>
                  <a:pt x="1529589" y="766761"/>
                  <a:pt x="1517373" y="744772"/>
                  <a:pt x="1494161" y="732555"/>
                </a:cubicBezTo>
                <a:cubicBezTo>
                  <a:pt x="1466064" y="717895"/>
                  <a:pt x="1459956" y="748437"/>
                  <a:pt x="1447739" y="761875"/>
                </a:cubicBezTo>
                <a:cubicBezTo>
                  <a:pt x="1407425" y="803411"/>
                  <a:pt x="1374440" y="807077"/>
                  <a:pt x="1326795" y="772869"/>
                </a:cubicBezTo>
                <a:cubicBezTo>
                  <a:pt x="1263270" y="726446"/>
                  <a:pt x="1248611" y="617721"/>
                  <a:pt x="1299920" y="556637"/>
                </a:cubicBezTo>
                <a:cubicBezTo>
                  <a:pt x="1351230" y="494334"/>
                  <a:pt x="1406202" y="493111"/>
                  <a:pt x="1456290" y="555415"/>
                </a:cubicBezTo>
                <a:cubicBezTo>
                  <a:pt x="1480724" y="585958"/>
                  <a:pt x="1496606" y="576183"/>
                  <a:pt x="1514931" y="552972"/>
                </a:cubicBezTo>
                <a:cubicBezTo>
                  <a:pt x="1528368" y="537091"/>
                  <a:pt x="1529589" y="518766"/>
                  <a:pt x="1529589" y="499219"/>
                </a:cubicBezTo>
                <a:cubicBezTo>
                  <a:pt x="1529589" y="432028"/>
                  <a:pt x="1530811" y="366059"/>
                  <a:pt x="1529589" y="298869"/>
                </a:cubicBezTo>
                <a:cubicBezTo>
                  <a:pt x="1529589" y="275657"/>
                  <a:pt x="1532033" y="263440"/>
                  <a:pt x="1560131" y="264662"/>
                </a:cubicBezTo>
                <a:cubicBezTo>
                  <a:pt x="1630987" y="267105"/>
                  <a:pt x="1703064" y="265885"/>
                  <a:pt x="1773919" y="265885"/>
                </a:cubicBezTo>
                <a:cubicBezTo>
                  <a:pt x="1815456" y="265885"/>
                  <a:pt x="1842333" y="287874"/>
                  <a:pt x="1856993" y="324524"/>
                </a:cubicBezTo>
                <a:cubicBezTo>
                  <a:pt x="1870431" y="358729"/>
                  <a:pt x="1838668" y="367281"/>
                  <a:pt x="1821564" y="383162"/>
                </a:cubicBezTo>
                <a:cubicBezTo>
                  <a:pt x="1783694" y="418591"/>
                  <a:pt x="1782471" y="443025"/>
                  <a:pt x="1815456" y="484560"/>
                </a:cubicBezTo>
                <a:cubicBezTo>
                  <a:pt x="1845996" y="522432"/>
                  <a:pt x="1887533" y="524874"/>
                  <a:pt x="1931513" y="523654"/>
                </a:cubicBezTo>
                <a:cubicBezTo>
                  <a:pt x="1982822" y="521208"/>
                  <a:pt x="2014585" y="493111"/>
                  <a:pt x="2031687" y="449132"/>
                </a:cubicBezTo>
                <a:cubicBezTo>
                  <a:pt x="2047569" y="408817"/>
                  <a:pt x="2013364" y="389271"/>
                  <a:pt x="1987708" y="369725"/>
                </a:cubicBezTo>
                <a:cubicBezTo>
                  <a:pt x="1959610" y="347736"/>
                  <a:pt x="1963275" y="325745"/>
                  <a:pt x="1982822" y="301312"/>
                </a:cubicBezTo>
                <a:cubicBezTo>
                  <a:pt x="2001147" y="278100"/>
                  <a:pt x="2024357" y="265885"/>
                  <a:pt x="2056122" y="265885"/>
                </a:cubicBezTo>
                <a:cubicBezTo>
                  <a:pt x="2125756" y="267105"/>
                  <a:pt x="2195388" y="268328"/>
                  <a:pt x="2265023" y="265885"/>
                </a:cubicBezTo>
                <a:cubicBezTo>
                  <a:pt x="2294343" y="264662"/>
                  <a:pt x="2299230" y="276881"/>
                  <a:pt x="2298008" y="301312"/>
                </a:cubicBezTo>
                <a:cubicBezTo>
                  <a:pt x="2296787" y="334297"/>
                  <a:pt x="2298008" y="368503"/>
                  <a:pt x="2298008" y="401487"/>
                </a:cubicBezTo>
                <a:cubicBezTo>
                  <a:pt x="2299230" y="421034"/>
                  <a:pt x="2299230" y="439359"/>
                  <a:pt x="2298008" y="458906"/>
                </a:cubicBezTo>
                <a:cubicBezTo>
                  <a:pt x="2298008" y="479674"/>
                  <a:pt x="2299230" y="500441"/>
                  <a:pt x="2298008" y="521208"/>
                </a:cubicBezTo>
                <a:cubicBezTo>
                  <a:pt x="2295565" y="557858"/>
                  <a:pt x="2274795" y="583514"/>
                  <a:pt x="2241813" y="596953"/>
                </a:cubicBezTo>
                <a:cubicBezTo>
                  <a:pt x="2208828" y="610390"/>
                  <a:pt x="2197833" y="579849"/>
                  <a:pt x="2181951" y="561523"/>
                </a:cubicBezTo>
                <a:cubicBezTo>
                  <a:pt x="2147746" y="523654"/>
                  <a:pt x="2123311" y="521208"/>
                  <a:pt x="2084219" y="551751"/>
                </a:cubicBezTo>
                <a:cubicBezTo>
                  <a:pt x="2036575" y="587178"/>
                  <a:pt x="2032910" y="636045"/>
                  <a:pt x="2042682" y="688575"/>
                </a:cubicBezTo>
                <a:cubicBezTo>
                  <a:pt x="2050012" y="732555"/>
                  <a:pt x="2079332" y="758209"/>
                  <a:pt x="2118424" y="771648"/>
                </a:cubicBezTo>
                <a:cubicBezTo>
                  <a:pt x="2155074" y="782643"/>
                  <a:pt x="2172178" y="753325"/>
                  <a:pt x="2191724" y="731334"/>
                </a:cubicBezTo>
                <a:cubicBezTo>
                  <a:pt x="2222265" y="698349"/>
                  <a:pt x="2240590" y="698349"/>
                  <a:pt x="2273575" y="730112"/>
                </a:cubicBezTo>
                <a:cubicBezTo>
                  <a:pt x="2293120" y="749659"/>
                  <a:pt x="2298008" y="772869"/>
                  <a:pt x="2298008" y="799746"/>
                </a:cubicBezTo>
                <a:cubicBezTo>
                  <a:pt x="2296787" y="866935"/>
                  <a:pt x="2295565" y="934127"/>
                  <a:pt x="2298008" y="1000096"/>
                </a:cubicBezTo>
                <a:cubicBezTo>
                  <a:pt x="2299230" y="1028194"/>
                  <a:pt x="2293120" y="1037967"/>
                  <a:pt x="2262580" y="1036746"/>
                </a:cubicBezTo>
                <a:lnTo>
                  <a:pt x="2255046" y="1036702"/>
                </a:lnTo>
                <a:lnTo>
                  <a:pt x="2255046" y="1038078"/>
                </a:lnTo>
                <a:lnTo>
                  <a:pt x="2268328" y="1038005"/>
                </a:lnTo>
                <a:lnTo>
                  <a:pt x="2290325" y="1046632"/>
                </a:lnTo>
                <a:lnTo>
                  <a:pt x="2292166" y="1043979"/>
                </a:lnTo>
                <a:cubicBezTo>
                  <a:pt x="2296899" y="1040467"/>
                  <a:pt x="2303924" y="1039856"/>
                  <a:pt x="2313086" y="1039856"/>
                </a:cubicBezTo>
                <a:cubicBezTo>
                  <a:pt x="2381500" y="1041078"/>
                  <a:pt x="2449912" y="1039856"/>
                  <a:pt x="2518324" y="1039856"/>
                </a:cubicBezTo>
                <a:cubicBezTo>
                  <a:pt x="2537871" y="1039856"/>
                  <a:pt x="2556194" y="1038634"/>
                  <a:pt x="2572077" y="1025196"/>
                </a:cubicBezTo>
                <a:cubicBezTo>
                  <a:pt x="2594066" y="1005651"/>
                  <a:pt x="2603841" y="989769"/>
                  <a:pt x="2573299" y="965334"/>
                </a:cubicBezTo>
                <a:cubicBezTo>
                  <a:pt x="2509772" y="914027"/>
                  <a:pt x="2510994" y="870047"/>
                  <a:pt x="2568412" y="815074"/>
                </a:cubicBezTo>
                <a:cubicBezTo>
                  <a:pt x="2631938" y="753991"/>
                  <a:pt x="2749215" y="769872"/>
                  <a:pt x="2796860" y="844393"/>
                </a:cubicBezTo>
                <a:cubicBezTo>
                  <a:pt x="2823737" y="885927"/>
                  <a:pt x="2817629" y="918912"/>
                  <a:pt x="2782200" y="954341"/>
                </a:cubicBezTo>
                <a:cubicBezTo>
                  <a:pt x="2768762" y="967779"/>
                  <a:pt x="2739443" y="971444"/>
                  <a:pt x="2749215" y="998319"/>
                </a:cubicBezTo>
                <a:cubicBezTo>
                  <a:pt x="2760210" y="1027639"/>
                  <a:pt x="2785865" y="1038634"/>
                  <a:pt x="2817629" y="1038634"/>
                </a:cubicBezTo>
                <a:cubicBezTo>
                  <a:pt x="2879932" y="1037413"/>
                  <a:pt x="2941016" y="1041078"/>
                  <a:pt x="3003318" y="1037413"/>
                </a:cubicBezTo>
                <a:cubicBezTo>
                  <a:pt x="3032640" y="1035580"/>
                  <a:pt x="3049590" y="1039245"/>
                  <a:pt x="3054686" y="1060262"/>
                </a:cubicBezTo>
                <a:lnTo>
                  <a:pt x="3055155" y="1071239"/>
                </a:lnTo>
                <a:lnTo>
                  <a:pt x="3061062" y="1071239"/>
                </a:lnTo>
                <a:lnTo>
                  <a:pt x="3060976" y="1054790"/>
                </a:lnTo>
                <a:cubicBezTo>
                  <a:pt x="3060976" y="1035244"/>
                  <a:pt x="3069527" y="1031578"/>
                  <a:pt x="3086631" y="1031578"/>
                </a:cubicBezTo>
                <a:lnTo>
                  <a:pt x="3088893" y="1031578"/>
                </a:lnTo>
                <a:lnTo>
                  <a:pt x="3088893" y="1028640"/>
                </a:lnTo>
                <a:lnTo>
                  <a:pt x="3068134" y="1024686"/>
                </a:lnTo>
                <a:cubicBezTo>
                  <a:pt x="3061720" y="1019188"/>
                  <a:pt x="3059276" y="1009414"/>
                  <a:pt x="3059886" y="992922"/>
                </a:cubicBezTo>
                <a:cubicBezTo>
                  <a:pt x="3062331" y="923288"/>
                  <a:pt x="3059886" y="853654"/>
                  <a:pt x="3061109" y="784021"/>
                </a:cubicBezTo>
                <a:cubicBezTo>
                  <a:pt x="3061109" y="755923"/>
                  <a:pt x="3047671" y="737598"/>
                  <a:pt x="3025681" y="726607"/>
                </a:cubicBezTo>
                <a:cubicBezTo>
                  <a:pt x="3000026" y="713165"/>
                  <a:pt x="2995139" y="741263"/>
                  <a:pt x="2984144" y="753480"/>
                </a:cubicBezTo>
                <a:cubicBezTo>
                  <a:pt x="2942609" y="797462"/>
                  <a:pt x="2903515" y="801125"/>
                  <a:pt x="2854650" y="763254"/>
                </a:cubicBezTo>
                <a:cubicBezTo>
                  <a:pt x="2828995" y="744930"/>
                  <a:pt x="2816778" y="718053"/>
                  <a:pt x="2802118" y="692399"/>
                </a:cubicBezTo>
                <a:cubicBezTo>
                  <a:pt x="2802118" y="660636"/>
                  <a:pt x="2802118" y="628871"/>
                  <a:pt x="2803340" y="595887"/>
                </a:cubicBezTo>
                <a:cubicBezTo>
                  <a:pt x="2864422" y="487161"/>
                  <a:pt x="2913289" y="478609"/>
                  <a:pt x="3000026" y="558018"/>
                </a:cubicBezTo>
                <a:cubicBezTo>
                  <a:pt x="3012242" y="569013"/>
                  <a:pt x="3020794" y="570232"/>
                  <a:pt x="3033011" y="561682"/>
                </a:cubicBezTo>
                <a:cubicBezTo>
                  <a:pt x="3053778" y="545799"/>
                  <a:pt x="3062331" y="527475"/>
                  <a:pt x="3062331" y="500599"/>
                </a:cubicBezTo>
                <a:cubicBezTo>
                  <a:pt x="3061109" y="437073"/>
                  <a:pt x="3065996" y="373546"/>
                  <a:pt x="3061109" y="310022"/>
                </a:cubicBezTo>
                <a:cubicBezTo>
                  <a:pt x="3057443" y="264821"/>
                  <a:pt x="3074546" y="257490"/>
                  <a:pt x="3113641" y="259935"/>
                </a:cubicBezTo>
                <a:cubicBezTo>
                  <a:pt x="3175943" y="263600"/>
                  <a:pt x="3237027" y="259935"/>
                  <a:pt x="3299330" y="261155"/>
                </a:cubicBezTo>
                <a:cubicBezTo>
                  <a:pt x="3331094" y="261155"/>
                  <a:pt x="3356749" y="250161"/>
                  <a:pt x="3367744" y="220840"/>
                </a:cubicBezTo>
                <a:cubicBezTo>
                  <a:pt x="3377516" y="193966"/>
                  <a:pt x="3348197" y="190300"/>
                  <a:pt x="3334759" y="176863"/>
                </a:cubicBezTo>
                <a:cubicBezTo>
                  <a:pt x="3299330" y="141433"/>
                  <a:pt x="3293222" y="108449"/>
                  <a:pt x="3320099" y="66914"/>
                </a:cubicBezTo>
                <a:cubicBezTo>
                  <a:pt x="3343922" y="29652"/>
                  <a:pt x="3385152" y="7052"/>
                  <a:pt x="3428368" y="14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054E968-5F47-47C7-9DFD-FCCC96B9A5F3}"/>
              </a:ext>
            </a:extLst>
          </p:cNvPr>
          <p:cNvSpPr/>
          <p:nvPr/>
        </p:nvSpPr>
        <p:spPr>
          <a:xfrm rot="19800000">
            <a:off x="3994906" y="2646816"/>
            <a:ext cx="1168728" cy="934983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38C3EB6-F95D-48EB-B7DA-051CCF39908F}"/>
              </a:ext>
            </a:extLst>
          </p:cNvPr>
          <p:cNvSpPr/>
          <p:nvPr/>
        </p:nvSpPr>
        <p:spPr>
          <a:xfrm rot="1800000">
            <a:off x="7273653" y="350062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292B45-5C3D-4A9C-8783-C9F69155A904}"/>
              </a:ext>
            </a:extLst>
          </p:cNvPr>
          <p:cNvSpPr txBox="1"/>
          <p:nvPr/>
        </p:nvSpPr>
        <p:spPr>
          <a:xfrm>
            <a:off x="3707378" y="1165950"/>
            <a:ext cx="47771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7030A0"/>
                </a:solidFill>
                <a:cs typeface="Arial" pitchFamily="34" charset="0"/>
              </a:rPr>
              <a:t>Program </a:t>
            </a:r>
            <a:r>
              <a:rPr lang="en-US" altLang="ko-KR" sz="4800" dirty="0" err="1">
                <a:solidFill>
                  <a:srgbClr val="7030A0"/>
                </a:solidFill>
                <a:cs typeface="Arial" pitchFamily="34" charset="0"/>
              </a:rPr>
              <a:t>Kerja</a:t>
            </a:r>
            <a:endParaRPr lang="ko-KR" altLang="en-US" sz="4800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62D7CC-C6C9-4006-B697-38AAA5D3E4F3}"/>
              </a:ext>
            </a:extLst>
          </p:cNvPr>
          <p:cNvSpPr txBox="1"/>
          <p:nvPr/>
        </p:nvSpPr>
        <p:spPr>
          <a:xfrm>
            <a:off x="3707378" y="2214390"/>
            <a:ext cx="477709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FMIPA–IPB </a:t>
            </a:r>
            <a:r>
              <a:rPr lang="en-US" altLang="ko-KR" sz="1867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Periode</a:t>
            </a:r>
            <a:r>
              <a:rPr lang="en-US" altLang="ko-KR" sz="1867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2020 – 2025</a:t>
            </a:r>
            <a:endParaRPr lang="ko-KR" altLang="en-US" sz="1867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2923A-0C3E-8948-9ABC-4D5559794F93}"/>
              </a:ext>
            </a:extLst>
          </p:cNvPr>
          <p:cNvSpPr txBox="1"/>
          <p:nvPr/>
        </p:nvSpPr>
        <p:spPr>
          <a:xfrm>
            <a:off x="2428019" y="2951947"/>
            <a:ext cx="7335963" cy="954107"/>
          </a:xfrm>
          <a:prstGeom prst="rect">
            <a:avLst/>
          </a:prstGeom>
          <a:solidFill>
            <a:srgbClr val="90EEFF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Sinergi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dan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Kolaborasi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Keunggulan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FMIPA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untuk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Meningkatkan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Rekognisi</a:t>
            </a:r>
            <a:r>
              <a:rPr lang="en-US" altLang="ko-K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Arial" pitchFamily="34" charset="0"/>
              </a:rPr>
              <a:t>Internasional</a:t>
            </a:r>
            <a:endParaRPr lang="ko-KR" altLang="en-US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437B2-0F73-E14C-8B71-DE9FBE92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568" y="4865839"/>
            <a:ext cx="1923427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57AB37-EB44-8948-ACC9-C01BF291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62" y="4857314"/>
            <a:ext cx="3280309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CC1CA-FCBE-F348-B688-A959014BA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273" y="4865839"/>
            <a:ext cx="21077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4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Program 1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58ECCC-D876-428E-A95F-8070074EBF01}"/>
              </a:ext>
            </a:extLst>
          </p:cNvPr>
          <p:cNvGrpSpPr/>
          <p:nvPr/>
        </p:nvGrpSpPr>
        <p:grpSpPr>
          <a:xfrm>
            <a:off x="7767288" y="2210932"/>
            <a:ext cx="3833466" cy="1401339"/>
            <a:chOff x="6485792" y="1370595"/>
            <a:chExt cx="1923961" cy="14013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BAE04D-C935-4AE8-99E1-D6981327CC50}"/>
                </a:ext>
              </a:extLst>
            </p:cNvPr>
            <p:cNvSpPr txBox="1"/>
            <p:nvPr/>
          </p:nvSpPr>
          <p:spPr>
            <a:xfrm>
              <a:off x="6485792" y="1694716"/>
              <a:ext cx="19239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cs typeface="Arial" pitchFamily="34" charset="0"/>
                </a:rPr>
                <a:t>Implementasi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Kurikulum</a:t>
              </a:r>
              <a:r>
                <a:rPr lang="en-US" altLang="ko-KR" sz="1600" dirty="0">
                  <a:cs typeface="Arial" pitchFamily="34" charset="0"/>
                </a:rPr>
                <a:t> K2020 </a:t>
              </a:r>
              <a:r>
                <a:rPr lang="en-US" altLang="ko-KR" sz="1600" dirty="0" err="1">
                  <a:cs typeface="Arial" pitchFamily="34" charset="0"/>
                </a:rPr>
                <a:t>dengan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mengoptimalkan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semua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sumberdaya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secara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komprehensif</a:t>
              </a:r>
              <a:r>
                <a:rPr lang="en-US" altLang="ko-KR" sz="1600" dirty="0">
                  <a:cs typeface="Arial" pitchFamily="34" charset="0"/>
                </a:rPr>
                <a:t> dan </a:t>
              </a:r>
              <a:r>
                <a:rPr lang="en-US" altLang="ko-KR" sz="1600" dirty="0" err="1">
                  <a:cs typeface="Arial" pitchFamily="34" charset="0"/>
                </a:rPr>
                <a:t>memonitor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pelaksanaannya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dari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waktu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waktu</a:t>
              </a:r>
              <a:r>
                <a:rPr lang="en-US" altLang="ko-KR" sz="1600" dirty="0">
                  <a:cs typeface="Arial" pitchFamily="34" charset="0"/>
                </a:rPr>
                <a:t>.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0E2DF1-A6B0-42DF-AD96-1FF778EFAF6C}"/>
                </a:ext>
              </a:extLst>
            </p:cNvPr>
            <p:cNvSpPr txBox="1"/>
            <p:nvPr/>
          </p:nvSpPr>
          <p:spPr>
            <a:xfrm>
              <a:off x="6485792" y="1370595"/>
              <a:ext cx="1923961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b="1" dirty="0">
                  <a:solidFill>
                    <a:srgbClr val="365CD8"/>
                  </a:solidFill>
                  <a:cs typeface="Arial" pitchFamily="34" charset="0"/>
                </a:rPr>
                <a:t>K2020</a:t>
              </a:r>
              <a:endParaRPr lang="ko-KR" altLang="en-US" b="1" dirty="0">
                <a:solidFill>
                  <a:srgbClr val="365CD8"/>
                </a:solidFill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56AB59-6FB7-4DB6-9A40-2875C0AE9F70}"/>
              </a:ext>
            </a:extLst>
          </p:cNvPr>
          <p:cNvGrpSpPr/>
          <p:nvPr/>
        </p:nvGrpSpPr>
        <p:grpSpPr>
          <a:xfrm>
            <a:off x="569262" y="3031573"/>
            <a:ext cx="4421978" cy="1401339"/>
            <a:chOff x="6190426" y="1370595"/>
            <a:chExt cx="2219327" cy="14013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8289EC-53A2-4C3F-9162-34D1D1479F58}"/>
                </a:ext>
              </a:extLst>
            </p:cNvPr>
            <p:cNvSpPr txBox="1"/>
            <p:nvPr/>
          </p:nvSpPr>
          <p:spPr>
            <a:xfrm>
              <a:off x="6485792" y="1694716"/>
              <a:ext cx="19239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>
                  <a:cs typeface="Arial" pitchFamily="34" charset="0"/>
                </a:rPr>
                <a:t>Adopsi</a:t>
              </a:r>
              <a:r>
                <a:rPr lang="en-US" altLang="ko-KR" sz="1600" dirty="0">
                  <a:cs typeface="Arial" pitchFamily="34" charset="0"/>
                </a:rPr>
                <a:t> program </a:t>
              </a:r>
              <a:r>
                <a:rPr lang="en-US" altLang="ko-KR" sz="1600" dirty="0" err="1">
                  <a:cs typeface="Arial" pitchFamily="34" charset="0"/>
                </a:rPr>
                <a:t>Kampus</a:t>
              </a:r>
              <a:r>
                <a:rPr lang="en-US" altLang="ko-KR" sz="1600" dirty="0">
                  <a:cs typeface="Arial" pitchFamily="34" charset="0"/>
                </a:rPr>
                <a:t> Merdeka dan Merdeka </a:t>
              </a:r>
              <a:r>
                <a:rPr lang="en-US" altLang="ko-KR" sz="1600" dirty="0" err="1">
                  <a:cs typeface="Arial" pitchFamily="34" charset="0"/>
                </a:rPr>
                <a:t>Belajar</a:t>
              </a:r>
              <a:r>
                <a:rPr lang="en-US" altLang="ko-KR" sz="1600" dirty="0">
                  <a:cs typeface="Arial" pitchFamily="34" charset="0"/>
                </a:rPr>
                <a:t> yang </a:t>
              </a:r>
              <a:r>
                <a:rPr lang="en-US" altLang="ko-KR" sz="1600" dirty="0" err="1">
                  <a:cs typeface="Arial" pitchFamily="34" charset="0"/>
                </a:rPr>
                <a:t>diselaraskan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dengan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kepentingan</a:t>
              </a:r>
              <a:r>
                <a:rPr lang="en-US" altLang="ko-KR" sz="1600" dirty="0">
                  <a:cs typeface="Arial" pitchFamily="34" charset="0"/>
                </a:rPr>
                <a:t> masing-masing </a:t>
              </a:r>
              <a:r>
                <a:rPr lang="en-US" altLang="ko-KR" sz="1600" dirty="0" err="1">
                  <a:cs typeface="Arial" pitchFamily="34" charset="0"/>
                </a:rPr>
                <a:t>bidang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ilmu</a:t>
              </a:r>
              <a:r>
                <a:rPr lang="en-US" altLang="ko-KR" sz="1600" dirty="0">
                  <a:cs typeface="Arial" pitchFamily="34" charset="0"/>
                </a:rPr>
                <a:t> di FMIPA.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29609-C9A5-4958-9206-52E564B338F4}"/>
                </a:ext>
              </a:extLst>
            </p:cNvPr>
            <p:cNvSpPr txBox="1"/>
            <p:nvPr/>
          </p:nvSpPr>
          <p:spPr>
            <a:xfrm>
              <a:off x="6190426" y="1370595"/>
              <a:ext cx="2219327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 err="1">
                  <a:solidFill>
                    <a:srgbClr val="365CD8"/>
                  </a:solidFill>
                  <a:cs typeface="Arial" pitchFamily="34" charset="0"/>
                </a:rPr>
                <a:t>Kampus</a:t>
              </a:r>
              <a:r>
                <a:rPr lang="en-US" altLang="ko-KR" b="1" dirty="0">
                  <a:solidFill>
                    <a:srgbClr val="365CD8"/>
                  </a:solidFill>
                  <a:cs typeface="Arial" pitchFamily="34" charset="0"/>
                </a:rPr>
                <a:t> Merdeka &amp; Merdeka </a:t>
              </a:r>
              <a:r>
                <a:rPr lang="en-US" altLang="ko-KR" b="1" dirty="0" err="1">
                  <a:solidFill>
                    <a:srgbClr val="365CD8"/>
                  </a:solidFill>
                  <a:cs typeface="Arial" pitchFamily="34" charset="0"/>
                </a:rPr>
                <a:t>Belajar</a:t>
              </a:r>
              <a:endParaRPr lang="ko-KR" altLang="en-US" b="1" dirty="0">
                <a:solidFill>
                  <a:srgbClr val="365CD8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01E4B4-0BF9-4D65-8A22-B16EA66AECFA}"/>
              </a:ext>
            </a:extLst>
          </p:cNvPr>
          <p:cNvGrpSpPr/>
          <p:nvPr/>
        </p:nvGrpSpPr>
        <p:grpSpPr>
          <a:xfrm>
            <a:off x="7300147" y="4124387"/>
            <a:ext cx="3833466" cy="1893781"/>
            <a:chOff x="6485792" y="1370595"/>
            <a:chExt cx="1923961" cy="18937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D390EA-BE8F-4B02-8A92-5D7C3F48C0AE}"/>
                </a:ext>
              </a:extLst>
            </p:cNvPr>
            <p:cNvSpPr txBox="1"/>
            <p:nvPr/>
          </p:nvSpPr>
          <p:spPr>
            <a:xfrm>
              <a:off x="6485792" y="1694716"/>
              <a:ext cx="19239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cs typeface="Arial" pitchFamily="34" charset="0"/>
                </a:rPr>
                <a:t>Menciptakan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lulusan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semua</a:t>
              </a:r>
              <a:r>
                <a:rPr lang="en-US" altLang="ko-KR" sz="1600" dirty="0">
                  <a:cs typeface="Arial" pitchFamily="34" charset="0"/>
                </a:rPr>
                <a:t> program </a:t>
              </a:r>
              <a:r>
                <a:rPr lang="en-US" altLang="ko-KR" sz="1600" dirty="0" err="1">
                  <a:cs typeface="Arial" pitchFamily="34" charset="0"/>
                </a:rPr>
                <a:t>studi</a:t>
              </a:r>
              <a:r>
                <a:rPr lang="en-US" altLang="ko-KR" sz="1600" dirty="0">
                  <a:cs typeface="Arial" pitchFamily="34" charset="0"/>
                </a:rPr>
                <a:t> di FMIPA </a:t>
              </a:r>
              <a:r>
                <a:rPr lang="en-US" altLang="ko-KR" sz="1600" dirty="0" err="1">
                  <a:cs typeface="Arial" pitchFamily="34" charset="0"/>
                </a:rPr>
                <a:t>memiliki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kemampuan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akademik</a:t>
              </a:r>
              <a:r>
                <a:rPr lang="en-US" altLang="ko-KR" sz="1600" dirty="0">
                  <a:cs typeface="Arial" pitchFamily="34" charset="0"/>
                </a:rPr>
                <a:t> yang </a:t>
              </a:r>
              <a:r>
                <a:rPr lang="en-US" altLang="ko-KR" sz="1600" dirty="0" err="1">
                  <a:cs typeface="Arial" pitchFamily="34" charset="0"/>
                </a:rPr>
                <a:t>mumpuni</a:t>
              </a:r>
              <a:r>
                <a:rPr lang="en-US" altLang="ko-KR" sz="1600" dirty="0">
                  <a:cs typeface="Arial" pitchFamily="34" charset="0"/>
                </a:rPr>
                <a:t>, </a:t>
              </a:r>
              <a:r>
                <a:rPr lang="en-US" altLang="ko-KR" sz="1600" dirty="0" err="1">
                  <a:cs typeface="Arial" pitchFamily="34" charset="0"/>
                </a:rPr>
                <a:t>etos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kerja</a:t>
              </a:r>
              <a:r>
                <a:rPr lang="en-US" altLang="ko-KR" sz="1600" dirty="0">
                  <a:cs typeface="Arial" pitchFamily="34" charset="0"/>
                </a:rPr>
                <a:t> yang </a:t>
              </a:r>
              <a:r>
                <a:rPr lang="en-US" altLang="ko-KR" sz="1600" dirty="0" err="1">
                  <a:cs typeface="Arial" pitchFamily="34" charset="0"/>
                </a:rPr>
                <a:t>tinggi</a:t>
              </a:r>
              <a:r>
                <a:rPr lang="en-US" altLang="ko-KR" sz="1600" dirty="0">
                  <a:cs typeface="Arial" pitchFamily="34" charset="0"/>
                </a:rPr>
                <a:t>, </a:t>
              </a:r>
              <a:r>
                <a:rPr lang="en-US" altLang="ko-KR" sz="1600" dirty="0" err="1">
                  <a:cs typeface="Arial" pitchFamily="34" charset="0"/>
                </a:rPr>
                <a:t>serta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berdaya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saing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dengan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lulusan</a:t>
              </a:r>
              <a:r>
                <a:rPr lang="en-US" altLang="ko-KR" sz="1600" dirty="0">
                  <a:cs typeface="Arial" pitchFamily="34" charset="0"/>
                </a:rPr>
                <a:t> program </a:t>
              </a:r>
              <a:r>
                <a:rPr lang="en-US" altLang="ko-KR" sz="1600" dirty="0" err="1">
                  <a:cs typeface="Arial" pitchFamily="34" charset="0"/>
                </a:rPr>
                <a:t>studi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serupa</a:t>
              </a:r>
              <a:r>
                <a:rPr lang="en-US" altLang="ko-KR" sz="1600" dirty="0">
                  <a:cs typeface="Arial" pitchFamily="34" charset="0"/>
                </a:rPr>
                <a:t> di </a:t>
              </a:r>
              <a:r>
                <a:rPr lang="en-US" altLang="ko-KR" sz="1600" dirty="0" err="1">
                  <a:cs typeface="Arial" pitchFamily="34" charset="0"/>
                </a:rPr>
                <a:t>tingkat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nasional</a:t>
              </a:r>
              <a:r>
                <a:rPr lang="en-US" altLang="ko-KR" sz="1600" dirty="0">
                  <a:cs typeface="Arial" pitchFamily="34" charset="0"/>
                </a:rPr>
                <a:t> dan </a:t>
              </a:r>
              <a:r>
                <a:rPr lang="en-US" altLang="ko-KR" sz="1600" dirty="0" err="1">
                  <a:cs typeface="Arial" pitchFamily="34" charset="0"/>
                </a:rPr>
                <a:t>internasional</a:t>
              </a:r>
              <a:r>
                <a:rPr lang="en-US" altLang="ko-KR" sz="1600" dirty="0">
                  <a:cs typeface="Arial" pitchFamily="34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34DDB3-F5B9-48E8-9C53-3B747369983C}"/>
                </a:ext>
              </a:extLst>
            </p:cNvPr>
            <p:cNvSpPr txBox="1"/>
            <p:nvPr/>
          </p:nvSpPr>
          <p:spPr>
            <a:xfrm>
              <a:off x="6485792" y="1370595"/>
              <a:ext cx="1923961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b="1" dirty="0" err="1">
                  <a:solidFill>
                    <a:srgbClr val="365CD8"/>
                  </a:solidFill>
                  <a:cs typeface="Arial" pitchFamily="34" charset="0"/>
                </a:rPr>
                <a:t>Lulusan</a:t>
              </a:r>
              <a:endParaRPr lang="ko-KR" altLang="en-US" b="1" dirty="0">
                <a:solidFill>
                  <a:srgbClr val="365CD8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97D279-822E-4B07-8E6E-8DACA253419B}"/>
              </a:ext>
            </a:extLst>
          </p:cNvPr>
          <p:cNvGrpSpPr/>
          <p:nvPr/>
        </p:nvGrpSpPr>
        <p:grpSpPr>
          <a:xfrm>
            <a:off x="569263" y="4861495"/>
            <a:ext cx="3833466" cy="1647560"/>
            <a:chOff x="6485792" y="1370595"/>
            <a:chExt cx="1923961" cy="16475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37E103-4385-4CFD-A812-E31473F23B54}"/>
                </a:ext>
              </a:extLst>
            </p:cNvPr>
            <p:cNvSpPr txBox="1"/>
            <p:nvPr/>
          </p:nvSpPr>
          <p:spPr>
            <a:xfrm>
              <a:off x="6485792" y="1694716"/>
              <a:ext cx="19239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>
                  <a:cs typeface="Arial" pitchFamily="34" charset="0"/>
                </a:rPr>
                <a:t>Mendorong</a:t>
              </a:r>
              <a:r>
                <a:rPr lang="en-US" altLang="ko-KR" sz="1600" dirty="0">
                  <a:cs typeface="Arial" pitchFamily="34" charset="0"/>
                </a:rPr>
                <a:t> dan </a:t>
              </a:r>
              <a:r>
                <a:rPr lang="en-US" altLang="ko-KR" sz="1600" dirty="0" err="1">
                  <a:cs typeface="Arial" pitchFamily="34" charset="0"/>
                </a:rPr>
                <a:t>mendukung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kiprah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kegiatan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kemahasiswaan</a:t>
              </a:r>
              <a:r>
                <a:rPr lang="en-US" altLang="ko-KR" sz="1600" dirty="0">
                  <a:cs typeface="Arial" pitchFamily="34" charset="0"/>
                </a:rPr>
                <a:t> yang </a:t>
              </a:r>
              <a:r>
                <a:rPr lang="en-US" altLang="ko-KR" sz="1600" dirty="0" err="1">
                  <a:cs typeface="Arial" pitchFamily="34" charset="0"/>
                </a:rPr>
                <a:t>berdampak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positif</a:t>
              </a:r>
              <a:r>
                <a:rPr lang="en-US" altLang="ko-KR" sz="1600" dirty="0">
                  <a:cs typeface="Arial" pitchFamily="34" charset="0"/>
                </a:rPr>
                <a:t> pada </a:t>
              </a:r>
              <a:r>
                <a:rPr lang="en-US" altLang="ko-KR" sz="1600" dirty="0" err="1">
                  <a:cs typeface="Arial" pitchFamily="34" charset="0"/>
                </a:rPr>
                <a:t>penguatan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i="1" dirty="0">
                  <a:cs typeface="Arial" pitchFamily="34" charset="0"/>
                </a:rPr>
                <a:t>soft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i="1" dirty="0">
                  <a:cs typeface="Arial" pitchFamily="34" charset="0"/>
                </a:rPr>
                <a:t>skills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mahasiswa</a:t>
              </a:r>
              <a:r>
                <a:rPr lang="en-US" altLang="ko-KR" sz="1600" dirty="0">
                  <a:cs typeface="Arial" pitchFamily="34" charset="0"/>
                </a:rPr>
                <a:t> agar </a:t>
              </a:r>
              <a:r>
                <a:rPr lang="en-US" altLang="ko-KR" sz="1600" dirty="0" err="1">
                  <a:cs typeface="Arial" pitchFamily="34" charset="0"/>
                </a:rPr>
                <a:t>menjadi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manusia</a:t>
              </a:r>
              <a:r>
                <a:rPr lang="en-US" altLang="ko-KR" sz="1600" dirty="0">
                  <a:cs typeface="Arial" pitchFamily="34" charset="0"/>
                </a:rPr>
                <a:t> yang </a:t>
              </a:r>
              <a:r>
                <a:rPr lang="en-US" altLang="ko-KR" sz="1600" dirty="0" err="1">
                  <a:cs typeface="Arial" pitchFamily="34" charset="0"/>
                </a:rPr>
                <a:t>mandiri</a:t>
              </a:r>
              <a:r>
                <a:rPr lang="en-US" altLang="ko-KR" sz="1600" dirty="0">
                  <a:cs typeface="Arial" pitchFamily="34" charset="0"/>
                </a:rPr>
                <a:t> dan </a:t>
              </a:r>
              <a:r>
                <a:rPr lang="en-US" altLang="ko-KR" sz="1600" dirty="0" err="1">
                  <a:cs typeface="Arial" pitchFamily="34" charset="0"/>
                </a:rPr>
                <a:t>bertanggung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err="1">
                  <a:cs typeface="Arial" pitchFamily="34" charset="0"/>
                </a:rPr>
                <a:t>jawab</a:t>
              </a:r>
              <a:r>
                <a:rPr lang="en-US" altLang="ko-KR" sz="1600" dirty="0">
                  <a:cs typeface="Arial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5100A5-F08E-4532-9152-A6F7B35DDAF0}"/>
                </a:ext>
              </a:extLst>
            </p:cNvPr>
            <p:cNvSpPr txBox="1"/>
            <p:nvPr/>
          </p:nvSpPr>
          <p:spPr>
            <a:xfrm>
              <a:off x="6485792" y="1370595"/>
              <a:ext cx="1923961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 err="1">
                  <a:solidFill>
                    <a:srgbClr val="365CD8"/>
                  </a:solidFill>
                  <a:cs typeface="Arial" pitchFamily="34" charset="0"/>
                </a:rPr>
                <a:t>Kemahasiswaan</a:t>
              </a:r>
              <a:endParaRPr lang="ko-KR" altLang="en-US" b="1" dirty="0">
                <a:solidFill>
                  <a:srgbClr val="365CD8"/>
                </a:solidFill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348884-2FE8-4DB8-809B-452A638E397F}"/>
              </a:ext>
            </a:extLst>
          </p:cNvPr>
          <p:cNvSpPr txBox="1"/>
          <p:nvPr/>
        </p:nvSpPr>
        <p:spPr>
          <a:xfrm>
            <a:off x="6480147" y="2320199"/>
            <a:ext cx="660703" cy="911643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/>
                </a:solidFill>
                <a:cs typeface="Arial" pitchFamily="34" charset="0"/>
              </a:rPr>
              <a:t>A</a:t>
            </a:r>
            <a:endParaRPr lang="ko-KR" altLang="en-US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01BC5A-486F-4BEA-9812-0D76890CF164}"/>
              </a:ext>
            </a:extLst>
          </p:cNvPr>
          <p:cNvSpPr txBox="1"/>
          <p:nvPr/>
        </p:nvSpPr>
        <p:spPr>
          <a:xfrm>
            <a:off x="5661504" y="3224948"/>
            <a:ext cx="660703" cy="911643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/>
                </a:solidFill>
                <a:cs typeface="Arial" pitchFamily="34" charset="0"/>
              </a:rPr>
              <a:t>B</a:t>
            </a:r>
            <a:endParaRPr lang="ko-KR" altLang="en-US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1D6CE-7668-49BF-BCEB-73C61A75C475}"/>
              </a:ext>
            </a:extLst>
          </p:cNvPr>
          <p:cNvSpPr txBox="1"/>
          <p:nvPr/>
        </p:nvSpPr>
        <p:spPr>
          <a:xfrm>
            <a:off x="5963417" y="4378133"/>
            <a:ext cx="660703" cy="911643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C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11AC3-B6A9-4D6F-9911-92D8227A0107}"/>
              </a:ext>
            </a:extLst>
          </p:cNvPr>
          <p:cNvSpPr txBox="1"/>
          <p:nvPr/>
        </p:nvSpPr>
        <p:spPr>
          <a:xfrm>
            <a:off x="5173962" y="5246190"/>
            <a:ext cx="660703" cy="911643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/>
                </a:solidFill>
                <a:cs typeface="Arial" pitchFamily="34" charset="0"/>
              </a:rPr>
              <a:t>D</a:t>
            </a:r>
            <a:endParaRPr lang="ko-KR" altLang="en-US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82719B-8BEB-B447-BE1A-92DF13041C73}"/>
              </a:ext>
            </a:extLst>
          </p:cNvPr>
          <p:cNvGrpSpPr/>
          <p:nvPr/>
        </p:nvGrpSpPr>
        <p:grpSpPr>
          <a:xfrm>
            <a:off x="4991240" y="212042"/>
            <a:ext cx="3171465" cy="892109"/>
            <a:chOff x="6703920" y="265143"/>
            <a:chExt cx="3171465" cy="89210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CAFDEFD-0415-244B-9CCA-54BDC4C28274}"/>
                </a:ext>
              </a:extLst>
            </p:cNvPr>
            <p:cNvSpPr/>
            <p:nvPr/>
          </p:nvSpPr>
          <p:spPr>
            <a:xfrm>
              <a:off x="6703920" y="265143"/>
              <a:ext cx="3102015" cy="892109"/>
            </a:xfrm>
            <a:prstGeom prst="roundRect">
              <a:avLst/>
            </a:prstGeom>
            <a:solidFill>
              <a:srgbClr val="365CD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F00C0D-4A23-DF4C-9D57-DF5584CD1750}"/>
                </a:ext>
              </a:extLst>
            </p:cNvPr>
            <p:cNvSpPr txBox="1"/>
            <p:nvPr/>
          </p:nvSpPr>
          <p:spPr>
            <a:xfrm>
              <a:off x="7572028" y="394909"/>
              <a:ext cx="2303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Pendidikan</a:t>
              </a:r>
            </a:p>
          </p:txBody>
        </p:sp>
        <p:sp>
          <p:nvSpPr>
            <p:cNvPr id="25" name="Parallelogram 15">
              <a:extLst>
                <a:ext uri="{FF2B5EF4-FFF2-40B4-BE49-F238E27FC236}">
                  <a16:creationId xmlns:a16="http://schemas.microsoft.com/office/drawing/2014/main" id="{4906F7C8-DE1B-4447-93E5-46DC1AC31B83}"/>
                </a:ext>
              </a:extLst>
            </p:cNvPr>
            <p:cNvSpPr/>
            <p:nvPr/>
          </p:nvSpPr>
          <p:spPr>
            <a:xfrm rot="16200000">
              <a:off x="6860733" y="381295"/>
              <a:ext cx="598764" cy="648141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62E8BFF-C020-9A48-9A8E-E72279C91967}"/>
              </a:ext>
            </a:extLst>
          </p:cNvPr>
          <p:cNvSpPr txBox="1"/>
          <p:nvPr/>
        </p:nvSpPr>
        <p:spPr>
          <a:xfrm>
            <a:off x="1468305" y="1319313"/>
            <a:ext cx="8337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Pendidikan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bermutu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diakui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internasional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High quality and internationally recognized higher education in Indonesia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D6BE59-19E6-1445-B590-92627F07296E}"/>
              </a:ext>
            </a:extLst>
          </p:cNvPr>
          <p:cNvSpPr txBox="1"/>
          <p:nvPr/>
        </p:nvSpPr>
        <p:spPr>
          <a:xfrm>
            <a:off x="667222" y="1231618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01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8DF2DC-9C27-8B42-A786-B137EC9C5C6E}"/>
              </a:ext>
            </a:extLst>
          </p:cNvPr>
          <p:cNvGrpSpPr/>
          <p:nvPr/>
        </p:nvGrpSpPr>
        <p:grpSpPr>
          <a:xfrm rot="836653">
            <a:off x="5263450" y="2229605"/>
            <a:ext cx="1772162" cy="4140090"/>
            <a:chOff x="1958009" y="1647453"/>
            <a:chExt cx="1995552" cy="4661970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F2979B48-41DA-4244-9096-9989106EA6AF}"/>
                </a:ext>
              </a:extLst>
            </p:cNvPr>
            <p:cNvSpPr/>
            <p:nvPr/>
          </p:nvSpPr>
          <p:spPr>
            <a:xfrm rot="19800000" flipH="1">
              <a:off x="1958009" y="5170092"/>
              <a:ext cx="1330546" cy="1139331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 cap="flat" cmpd="sng" algn="ctr">
              <a:solidFill>
                <a:srgbClr val="D29E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2672B229-F909-E54F-BA42-87A94D3A9C29}"/>
                </a:ext>
              </a:extLst>
            </p:cNvPr>
            <p:cNvSpPr/>
            <p:nvPr/>
          </p:nvSpPr>
          <p:spPr>
            <a:xfrm rot="19800000" flipH="1">
              <a:off x="2623015" y="1647453"/>
              <a:ext cx="1330546" cy="1139331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 cap="flat" cmpd="sng" algn="ctr">
              <a:solidFill>
                <a:srgbClr val="1CAD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7251DC9E-4DFF-434D-A010-86EDA99301E1}"/>
                </a:ext>
              </a:extLst>
            </p:cNvPr>
            <p:cNvSpPr/>
            <p:nvPr/>
          </p:nvSpPr>
          <p:spPr>
            <a:xfrm rot="19800000" flipH="1">
              <a:off x="1958009" y="2821666"/>
              <a:ext cx="1330546" cy="1139331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 cap="flat" cmpd="sng" algn="ctr">
              <a:solidFill>
                <a:srgbClr val="2683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EF0BD6F1-7CCD-3647-835C-563B6189D993}"/>
                </a:ext>
              </a:extLst>
            </p:cNvPr>
            <p:cNvSpPr/>
            <p:nvPr/>
          </p:nvSpPr>
          <p:spPr>
            <a:xfrm rot="19800000" flipH="1">
              <a:off x="2623015" y="3995880"/>
              <a:ext cx="1330546" cy="1139331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A5EE025-92E4-7147-8457-C95D1D4C752A}"/>
              </a:ext>
            </a:extLst>
          </p:cNvPr>
          <p:cNvSpPr txBox="1"/>
          <p:nvPr/>
        </p:nvSpPr>
        <p:spPr>
          <a:xfrm>
            <a:off x="9772719" y="1333379"/>
            <a:ext cx="136093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IKU </a:t>
            </a:r>
            <a:r>
              <a:rPr lang="en-US" b="1" dirty="0" err="1">
                <a:solidFill>
                  <a:schemeClr val="bg1"/>
                </a:solidFill>
              </a:rPr>
              <a:t>Dikti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ID" dirty="0">
                <a:solidFill>
                  <a:schemeClr val="bg1"/>
                </a:solidFill>
              </a:rPr>
              <a:t>1, 2, 6, 7, 8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1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8" grpId="0"/>
      <p:bldP spid="29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1391" y="339509"/>
            <a:ext cx="7630602" cy="724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Kerja</a:t>
            </a:r>
            <a:r>
              <a:rPr lang="en-US" dirty="0"/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E62098-72C0-4014-AE3C-13F373297BAC}"/>
              </a:ext>
            </a:extLst>
          </p:cNvPr>
          <p:cNvGrpSpPr/>
          <p:nvPr/>
        </p:nvGrpSpPr>
        <p:grpSpPr>
          <a:xfrm>
            <a:off x="4724659" y="4110594"/>
            <a:ext cx="1295404" cy="1295403"/>
            <a:chOff x="955451" y="2067273"/>
            <a:chExt cx="1295404" cy="1295403"/>
          </a:xfrm>
          <a:solidFill>
            <a:srgbClr val="E3AB17"/>
          </a:solidFill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0AB30CD6-E8F2-4193-AB90-64C07915BD59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484DB7D1-EF63-4370-8FB0-2B0EDDE796C5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246D23-E07E-473F-877C-53B9EAB777B3}"/>
              </a:ext>
            </a:extLst>
          </p:cNvPr>
          <p:cNvGrpSpPr/>
          <p:nvPr/>
        </p:nvGrpSpPr>
        <p:grpSpPr>
          <a:xfrm rot="5400000">
            <a:off x="4724659" y="2669325"/>
            <a:ext cx="1295404" cy="1295403"/>
            <a:chOff x="955451" y="2067273"/>
            <a:chExt cx="1295404" cy="1295403"/>
          </a:xfrm>
          <a:solidFill>
            <a:srgbClr val="E3AB17"/>
          </a:solidFill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E2103C27-6EBD-4389-B413-2805699265AB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280BA431-E410-4AA9-BEC5-7A8B2A597446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FAD83C-454D-4DF2-9846-05A3411FFC8B}"/>
              </a:ext>
            </a:extLst>
          </p:cNvPr>
          <p:cNvGrpSpPr/>
          <p:nvPr/>
        </p:nvGrpSpPr>
        <p:grpSpPr>
          <a:xfrm flipH="1">
            <a:off x="6187889" y="4110594"/>
            <a:ext cx="1295404" cy="1295403"/>
            <a:chOff x="955451" y="2067273"/>
            <a:chExt cx="1295404" cy="1295403"/>
          </a:xfrm>
          <a:solidFill>
            <a:srgbClr val="E3AB17"/>
          </a:solidFill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E1923A7B-D786-468A-A9BC-98AB63354EE7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0116CE45-540F-41CA-9D35-E1A17A11F863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39452-81C5-4AE5-9C6D-F0607743A403}"/>
              </a:ext>
            </a:extLst>
          </p:cNvPr>
          <p:cNvGrpSpPr/>
          <p:nvPr/>
        </p:nvGrpSpPr>
        <p:grpSpPr>
          <a:xfrm rot="16200000" flipH="1">
            <a:off x="6187889" y="2669325"/>
            <a:ext cx="1295404" cy="1295403"/>
            <a:chOff x="955451" y="2067273"/>
            <a:chExt cx="1295404" cy="1295403"/>
          </a:xfrm>
          <a:solidFill>
            <a:srgbClr val="E3AB17"/>
          </a:solidFill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5528860A-FD92-409D-A3F0-22F4CB32F6D4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CA3C4F76-5C7F-4101-BEE8-5FAB6EFB9660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A0BBDAAC-6498-45E1-B4D9-A92034CBC365}"/>
              </a:ext>
            </a:extLst>
          </p:cNvPr>
          <p:cNvGrpSpPr/>
          <p:nvPr/>
        </p:nvGrpSpPr>
        <p:grpSpPr>
          <a:xfrm>
            <a:off x="311057" y="2416828"/>
            <a:ext cx="3880114" cy="2050217"/>
            <a:chOff x="2676933" y="3227807"/>
            <a:chExt cx="1550267" cy="20502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41623F-C442-4CC2-81D5-E0B36D304683}"/>
                </a:ext>
              </a:extLst>
            </p:cNvPr>
            <p:cNvSpPr txBox="1"/>
            <p:nvPr/>
          </p:nvSpPr>
          <p:spPr>
            <a:xfrm>
              <a:off x="2676933" y="3227807"/>
              <a:ext cx="155026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Penelitian</a:t>
              </a:r>
              <a:r>
                <a:rPr lang="en-US" altLang="ko-KR" sz="2000" b="1" dirty="0">
                  <a:solidFill>
                    <a:srgbClr val="D29E11"/>
                  </a:solidFill>
                  <a:cs typeface="Arial" pitchFamily="34" charset="0"/>
                </a:rPr>
                <a:t> Dasar</a:t>
              </a:r>
              <a:endParaRPr lang="ko-KR" altLang="en-US" sz="2000" b="1" dirty="0">
                <a:solidFill>
                  <a:srgbClr val="D29E11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55E5E6-9C3C-48A3-9435-71927E206ED4}"/>
                </a:ext>
              </a:extLst>
            </p:cNvPr>
            <p:cNvSpPr txBox="1"/>
            <p:nvPr/>
          </p:nvSpPr>
          <p:spPr>
            <a:xfrm>
              <a:off x="2676933" y="3708364"/>
              <a:ext cx="1550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Selaras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sifat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MIPA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sebagai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ilmu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dasar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dasar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diperkuat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menjadi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ujung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tombak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pemahaman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ilmu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dasar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transdisiplin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multidisiplin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3FD6A3E2-A29B-4580-AD80-04638B52ADE1}"/>
              </a:ext>
            </a:extLst>
          </p:cNvPr>
          <p:cNvGrpSpPr/>
          <p:nvPr/>
        </p:nvGrpSpPr>
        <p:grpSpPr>
          <a:xfrm>
            <a:off x="7832655" y="2318881"/>
            <a:ext cx="4252253" cy="1766926"/>
            <a:chOff x="2676933" y="3264877"/>
            <a:chExt cx="1550267" cy="17669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84ED51-781F-42E3-BC50-F397FEE8F8CA}"/>
                </a:ext>
              </a:extLst>
            </p:cNvPr>
            <p:cNvSpPr txBox="1"/>
            <p:nvPr/>
          </p:nvSpPr>
          <p:spPr>
            <a:xfrm>
              <a:off x="2676933" y="3264877"/>
              <a:ext cx="155026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Penelitian</a:t>
              </a:r>
              <a:r>
                <a:rPr lang="en-US" altLang="ko-KR" sz="2000" b="1" dirty="0">
                  <a:solidFill>
                    <a:srgbClr val="D29E11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Unggulan</a:t>
              </a:r>
              <a:endParaRPr lang="ko-KR" altLang="en-US" sz="2000" b="1" dirty="0">
                <a:solidFill>
                  <a:srgbClr val="D29E1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84D19E-A7E4-4A53-829E-CD9B16DFC99A}"/>
                </a:ext>
              </a:extLst>
            </p:cNvPr>
            <p:cNvSpPr txBox="1"/>
            <p:nvPr/>
          </p:nvSpPr>
          <p:spPr>
            <a:xfrm>
              <a:off x="2676933" y="3708364"/>
              <a:ext cx="15502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Memanfaatkan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keunggulan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beberapa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sebagai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bereputasi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dimiliki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FMIPA,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unggulan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dikembangkan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menemukan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khasanah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ilmu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pengetahuan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B29A47AC-7127-4499-9AF1-75DB572D7796}"/>
              </a:ext>
            </a:extLst>
          </p:cNvPr>
          <p:cNvGrpSpPr/>
          <p:nvPr/>
        </p:nvGrpSpPr>
        <p:grpSpPr>
          <a:xfrm>
            <a:off x="7832655" y="4407160"/>
            <a:ext cx="4048289" cy="1976075"/>
            <a:chOff x="2676933" y="3301949"/>
            <a:chExt cx="1703637" cy="1976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858538-990A-4AA0-9988-1F7C0DD8176D}"/>
                </a:ext>
              </a:extLst>
            </p:cNvPr>
            <p:cNvSpPr txBox="1"/>
            <p:nvPr/>
          </p:nvSpPr>
          <p:spPr>
            <a:xfrm>
              <a:off x="2676933" y="3301949"/>
              <a:ext cx="170363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Penelitian</a:t>
              </a:r>
              <a:r>
                <a:rPr lang="en-US" altLang="ko-KR" sz="2000" b="1" dirty="0">
                  <a:solidFill>
                    <a:srgbClr val="D29E11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Unggul</a:t>
              </a:r>
              <a:r>
                <a:rPr lang="en-US" altLang="ko-KR" sz="2000" b="1" dirty="0">
                  <a:solidFill>
                    <a:srgbClr val="D29E11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Internasional</a:t>
              </a:r>
              <a:endParaRPr lang="ko-KR" altLang="en-US" sz="2000" b="1" dirty="0">
                <a:solidFill>
                  <a:srgbClr val="D29E11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0785EF-C475-49D3-B54D-2C7E6010C169}"/>
                </a:ext>
              </a:extLst>
            </p:cNvPr>
            <p:cNvSpPr txBox="1"/>
            <p:nvPr/>
          </p:nvSpPr>
          <p:spPr>
            <a:xfrm>
              <a:off x="2676933" y="3708364"/>
              <a:ext cx="1550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Memanfaatkan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jejaring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dimiliki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oleh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FMIPA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reputasi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penelitiannya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difasilitasi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berkontribusi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unggul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E1D803D2-6A68-40B4-A123-E9D918D8B2D9}"/>
              </a:ext>
            </a:extLst>
          </p:cNvPr>
          <p:cNvGrpSpPr/>
          <p:nvPr/>
        </p:nvGrpSpPr>
        <p:grpSpPr>
          <a:xfrm>
            <a:off x="205764" y="4607258"/>
            <a:ext cx="3975924" cy="1729854"/>
            <a:chOff x="2676933" y="3301949"/>
            <a:chExt cx="1550267" cy="172985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4D5397-D8FE-45D7-AF66-375443C4B50A}"/>
                </a:ext>
              </a:extLst>
            </p:cNvPr>
            <p:cNvSpPr txBox="1"/>
            <p:nvPr/>
          </p:nvSpPr>
          <p:spPr>
            <a:xfrm>
              <a:off x="2676933" y="3301949"/>
              <a:ext cx="155026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Penelitian</a:t>
              </a:r>
              <a:r>
                <a:rPr lang="en-US" altLang="ko-KR" sz="2000" b="1" dirty="0">
                  <a:solidFill>
                    <a:srgbClr val="D29E11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D29E11"/>
                  </a:solidFill>
                  <a:cs typeface="Arial" pitchFamily="34" charset="0"/>
                </a:rPr>
                <a:t>Terapan</a:t>
              </a:r>
              <a:endParaRPr lang="ko-KR" altLang="en-US" sz="2000" b="1" dirty="0">
                <a:solidFill>
                  <a:srgbClr val="D29E1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6C631E-CAF6-46B2-AAC0-704BE48EF539}"/>
                </a:ext>
              </a:extLst>
            </p:cNvPr>
            <p:cNvSpPr txBox="1"/>
            <p:nvPr/>
          </p:nvSpPr>
          <p:spPr>
            <a:xfrm>
              <a:off x="2676933" y="3708364"/>
              <a:ext cx="15502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Memfasilitasi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mahasiswa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mengembangkan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terapan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rangka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menjawab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tantangan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menjaga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biodiversitas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proses di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alam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semesta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28DCC0-CEBC-754B-8D37-0BB140E2B881}"/>
              </a:ext>
            </a:extLst>
          </p:cNvPr>
          <p:cNvSpPr/>
          <p:nvPr/>
        </p:nvSpPr>
        <p:spPr>
          <a:xfrm>
            <a:off x="6701518" y="231938"/>
            <a:ext cx="3067516" cy="892109"/>
          </a:xfrm>
          <a:prstGeom prst="roundRect">
            <a:avLst/>
          </a:prstGeom>
          <a:solidFill>
            <a:srgbClr val="E3AB1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3C19D7-37F1-254D-B26F-1E0A669F0294}"/>
              </a:ext>
            </a:extLst>
          </p:cNvPr>
          <p:cNvSpPr txBox="1"/>
          <p:nvPr/>
        </p:nvSpPr>
        <p:spPr>
          <a:xfrm>
            <a:off x="7662434" y="422152"/>
            <a:ext cx="24791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65CD8"/>
                </a:solidFill>
              </a:rPr>
              <a:t>Penelitian</a:t>
            </a:r>
            <a:endParaRPr lang="en-US" sz="2400" b="1" dirty="0">
              <a:solidFill>
                <a:srgbClr val="365CD8"/>
              </a:solidFill>
            </a:endParaRPr>
          </a:p>
        </p:txBody>
      </p:sp>
      <p:sp>
        <p:nvSpPr>
          <p:cNvPr id="39" name="Trapezoid 28">
            <a:extLst>
              <a:ext uri="{FF2B5EF4-FFF2-40B4-BE49-F238E27FC236}">
                <a16:creationId xmlns:a16="http://schemas.microsoft.com/office/drawing/2014/main" id="{84BE13AC-627A-BE4D-874E-D5DC51AA6CD6}"/>
              </a:ext>
            </a:extLst>
          </p:cNvPr>
          <p:cNvSpPr>
            <a:spLocks noChangeAspect="1"/>
          </p:cNvSpPr>
          <p:nvPr/>
        </p:nvSpPr>
        <p:spPr>
          <a:xfrm>
            <a:off x="7028243" y="381511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rgbClr val="365CD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CA0708-7E44-A24E-A07E-91796D361FD0}"/>
              </a:ext>
            </a:extLst>
          </p:cNvPr>
          <p:cNvSpPr txBox="1"/>
          <p:nvPr/>
        </p:nvSpPr>
        <p:spPr>
          <a:xfrm>
            <a:off x="1535569" y="1317326"/>
            <a:ext cx="933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Penelitian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Dasar dan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Terapan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Unggul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kancah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Nasional dan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Internasional</a:t>
            </a:r>
            <a:endParaRPr lang="en-ID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ID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National and internationally 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recognized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Basic and Applied Research Results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D3FBC6-64A6-534A-B5A2-22AB885C8D28}"/>
              </a:ext>
            </a:extLst>
          </p:cNvPr>
          <p:cNvSpPr txBox="1"/>
          <p:nvPr/>
        </p:nvSpPr>
        <p:spPr>
          <a:xfrm>
            <a:off x="667222" y="1231618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02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94564C-38B8-B64B-8257-25264E3174CC}"/>
              </a:ext>
            </a:extLst>
          </p:cNvPr>
          <p:cNvSpPr txBox="1"/>
          <p:nvPr/>
        </p:nvSpPr>
        <p:spPr>
          <a:xfrm>
            <a:off x="5415530" y="5979731"/>
            <a:ext cx="136093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IKU </a:t>
            </a:r>
            <a:r>
              <a:rPr lang="en-US" b="1" dirty="0" err="1">
                <a:solidFill>
                  <a:schemeClr val="bg1"/>
                </a:solidFill>
              </a:rPr>
              <a:t>Dikti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ID" dirty="0">
                <a:solidFill>
                  <a:schemeClr val="bg1"/>
                </a:solidFill>
              </a:rPr>
              <a:t>3, 4, 5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1AA0A8F-AB52-CB49-8AFD-F0F881421390}"/>
              </a:ext>
            </a:extLst>
          </p:cNvPr>
          <p:cNvSpPr/>
          <p:nvPr/>
        </p:nvSpPr>
        <p:spPr>
          <a:xfrm>
            <a:off x="6713317" y="221383"/>
            <a:ext cx="3064219" cy="892109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D3410E-4A09-4DB7-B316-5EA2628A1668}"/>
              </a:ext>
            </a:extLst>
          </p:cNvPr>
          <p:cNvGrpSpPr/>
          <p:nvPr/>
        </p:nvGrpSpPr>
        <p:grpSpPr>
          <a:xfrm>
            <a:off x="1779363" y="3813194"/>
            <a:ext cx="1295404" cy="1295403"/>
            <a:chOff x="1779363" y="3419650"/>
            <a:chExt cx="1295404" cy="1295403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95DA0053-6C6A-44C3-B3E3-E337EC43E174}"/>
                </a:ext>
              </a:extLst>
            </p:cNvPr>
            <p:cNvSpPr/>
            <p:nvPr/>
          </p:nvSpPr>
          <p:spPr>
            <a:xfrm>
              <a:off x="1779363" y="3419650"/>
              <a:ext cx="1295404" cy="129540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06D86111-DA5A-4E35-BA04-3EC7BB64DB31}"/>
                </a:ext>
              </a:extLst>
            </p:cNvPr>
            <p:cNvSpPr/>
            <p:nvPr/>
          </p:nvSpPr>
          <p:spPr>
            <a:xfrm>
              <a:off x="1893418" y="3524942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50D6CA-FD30-487C-9885-EED2CF6BAB9E}"/>
              </a:ext>
            </a:extLst>
          </p:cNvPr>
          <p:cNvGrpSpPr/>
          <p:nvPr/>
        </p:nvGrpSpPr>
        <p:grpSpPr>
          <a:xfrm>
            <a:off x="2603276" y="5223444"/>
            <a:ext cx="1295404" cy="1295403"/>
            <a:chOff x="2603276" y="4772028"/>
            <a:chExt cx="1295404" cy="1295403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E56F355-D074-4DDB-82FD-C52EC2D7C6D7}"/>
                </a:ext>
              </a:extLst>
            </p:cNvPr>
            <p:cNvSpPr/>
            <p:nvPr/>
          </p:nvSpPr>
          <p:spPr>
            <a:xfrm>
              <a:off x="2603276" y="4772028"/>
              <a:ext cx="1295404" cy="129540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C491F8C2-55AB-4593-BDCD-7A4C66F2113D}"/>
                </a:ext>
              </a:extLst>
            </p:cNvPr>
            <p:cNvSpPr/>
            <p:nvPr/>
          </p:nvSpPr>
          <p:spPr>
            <a:xfrm>
              <a:off x="2707042" y="4877319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0016FC-DDBA-4FA5-B34A-9F283FA01A4F}"/>
              </a:ext>
            </a:extLst>
          </p:cNvPr>
          <p:cNvGrpSpPr/>
          <p:nvPr/>
        </p:nvGrpSpPr>
        <p:grpSpPr>
          <a:xfrm>
            <a:off x="955451" y="2345066"/>
            <a:ext cx="1295404" cy="1295403"/>
            <a:chOff x="955451" y="2067273"/>
            <a:chExt cx="1295404" cy="1295403"/>
          </a:xfrm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E9332B47-55F4-48B3-88AE-F3191E2C27D3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B640F72E-6CFE-43E0-B6BF-85B6879B993F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Kerja</a:t>
            </a:r>
            <a:r>
              <a:rPr lang="en-US" dirty="0"/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0A081-0FFC-4CE2-9120-91B5EE1637A5}"/>
              </a:ext>
            </a:extLst>
          </p:cNvPr>
          <p:cNvSpPr txBox="1"/>
          <p:nvPr/>
        </p:nvSpPr>
        <p:spPr>
          <a:xfrm>
            <a:off x="2250855" y="2345067"/>
            <a:ext cx="1589741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Implementasi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349BE-468F-4809-B9EF-E51C5BD8D4A5}"/>
              </a:ext>
            </a:extLst>
          </p:cNvPr>
          <p:cNvSpPr txBox="1"/>
          <p:nvPr/>
        </p:nvSpPr>
        <p:spPr>
          <a:xfrm>
            <a:off x="3074767" y="3813192"/>
            <a:ext cx="1589741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Pemanfaatan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BA0EE-2846-43A6-ADBB-BDBDF0EB5E7E}"/>
              </a:ext>
            </a:extLst>
          </p:cNvPr>
          <p:cNvSpPr txBox="1"/>
          <p:nvPr/>
        </p:nvSpPr>
        <p:spPr>
          <a:xfrm>
            <a:off x="3898679" y="5223445"/>
            <a:ext cx="1589741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1200" b="1" dirty="0" err="1">
                <a:solidFill>
                  <a:schemeClr val="bg1"/>
                </a:solidFill>
                <a:cs typeface="Arial" pitchFamily="34" charset="0"/>
              </a:rPr>
              <a:t>Pengabdian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E2AC76-B7D9-4665-B44E-D775267DABD0}"/>
              </a:ext>
            </a:extLst>
          </p:cNvPr>
          <p:cNvGrpSpPr/>
          <p:nvPr/>
        </p:nvGrpSpPr>
        <p:grpSpPr>
          <a:xfrm>
            <a:off x="3938279" y="2143227"/>
            <a:ext cx="5652880" cy="948273"/>
            <a:chOff x="3017859" y="4196815"/>
            <a:chExt cx="1847919" cy="9482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01C4F9-4133-4ADF-B9FA-0E37F5F45895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memfasilitasi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implementasi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terutama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berskala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luas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EEC557-62D4-453F-A718-B8ADB428568E}"/>
                </a:ext>
              </a:extLst>
            </p:cNvPr>
            <p:cNvSpPr txBox="1"/>
            <p:nvPr/>
          </p:nvSpPr>
          <p:spPr>
            <a:xfrm>
              <a:off x="3017859" y="4196815"/>
              <a:ext cx="1847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Implementasi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hasil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riset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untuk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masyarakat</a:t>
              </a:r>
              <a:endParaRPr lang="ko-KR" altLang="en-US" sz="16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DF9BF1-FF2F-4B73-BED0-B5B5DAE709FD}"/>
              </a:ext>
            </a:extLst>
          </p:cNvPr>
          <p:cNvGrpSpPr/>
          <p:nvPr/>
        </p:nvGrpSpPr>
        <p:grpSpPr>
          <a:xfrm>
            <a:off x="4760974" y="3599015"/>
            <a:ext cx="5652880" cy="1157424"/>
            <a:chOff x="3017859" y="4233886"/>
            <a:chExt cx="1847919" cy="11574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9E35D1-6972-43E5-BFD3-3B98D9DD3345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pemanfaatan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dipatenkan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dikembangkan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dikomersiilkan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serta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dimanfaatkan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masyarakat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luas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48567F-13A4-4964-AA06-3266D4B6CFAE}"/>
                </a:ext>
              </a:extLst>
            </p:cNvPr>
            <p:cNvSpPr txBox="1"/>
            <p:nvPr/>
          </p:nvSpPr>
          <p:spPr>
            <a:xfrm>
              <a:off x="3017859" y="4233886"/>
              <a:ext cx="1847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Mendorong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pemanfaatan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hasil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riset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endParaRPr lang="ko-KR" altLang="en-US" sz="16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908DC8-FA99-4801-B91B-26A7BAFAA308}"/>
              </a:ext>
            </a:extLst>
          </p:cNvPr>
          <p:cNvGrpSpPr/>
          <p:nvPr/>
        </p:nvGrpSpPr>
        <p:grpSpPr>
          <a:xfrm>
            <a:off x="5583670" y="5045577"/>
            <a:ext cx="5652880" cy="1416002"/>
            <a:chOff x="3017859" y="4221529"/>
            <a:chExt cx="1847919" cy="141600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0AC6F3-5638-4A0E-AC4B-6888734CABFE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semua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mahasiswa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mengabdikan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ilmunya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dimanfaatkan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oleh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masyarakat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pada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skala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kecil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lingkungan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sekitar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maupun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skala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global.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8A9436-5943-4C34-9FB8-C9DD922C83EC}"/>
                </a:ext>
              </a:extLst>
            </p:cNvPr>
            <p:cNvSpPr txBox="1"/>
            <p:nvPr/>
          </p:nvSpPr>
          <p:spPr>
            <a:xfrm>
              <a:off x="3017859" y="4221529"/>
              <a:ext cx="1847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Kegiatan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pengabdian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00B050"/>
                  </a:solidFill>
                  <a:cs typeface="Arial" pitchFamily="34" charset="0"/>
                </a:rPr>
                <a:t>masyarakat</a:t>
              </a:r>
              <a:r>
                <a:rPr lang="en-US" altLang="ko-KR" sz="1600" b="1" dirty="0">
                  <a:solidFill>
                    <a:srgbClr val="00B050"/>
                  </a:solidFill>
                  <a:cs typeface="Arial" pitchFamily="34" charset="0"/>
                </a:rPr>
                <a:t> </a:t>
              </a:r>
              <a:endParaRPr lang="ko-KR" altLang="en-US" sz="1600" b="1" dirty="0">
                <a:solidFill>
                  <a:srgbClr val="00B050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EF156A-BC29-9045-9C52-FAE517F40C24}"/>
              </a:ext>
            </a:extLst>
          </p:cNvPr>
          <p:cNvSpPr txBox="1"/>
          <p:nvPr/>
        </p:nvSpPr>
        <p:spPr>
          <a:xfrm>
            <a:off x="7639288" y="282282"/>
            <a:ext cx="224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80F"/>
                </a:solidFill>
              </a:rPr>
              <a:t>Pengabdian</a:t>
            </a:r>
            <a:r>
              <a:rPr lang="en-US" sz="2400" b="1" dirty="0">
                <a:solidFill>
                  <a:srgbClr val="FFC80F"/>
                </a:solidFill>
              </a:rPr>
              <a:t> Masyarakat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5E7D8AE5-2AD3-134E-BAE9-0FBD0130770D}"/>
              </a:ext>
            </a:extLst>
          </p:cNvPr>
          <p:cNvSpPr/>
          <p:nvPr/>
        </p:nvSpPr>
        <p:spPr>
          <a:xfrm>
            <a:off x="6930921" y="385171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519248-9254-E44B-B5BB-5C2A37945EA8}"/>
              </a:ext>
            </a:extLst>
          </p:cNvPr>
          <p:cNvSpPr txBox="1"/>
          <p:nvPr/>
        </p:nvSpPr>
        <p:spPr>
          <a:xfrm>
            <a:off x="1535569" y="1317326"/>
            <a:ext cx="9338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Implementasi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pemanfaatan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hasil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riset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kesejahteraan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masyarakat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ID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Implementation and utilization of research results for community prosperity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3CED0B-5DCE-2741-9C40-E626CD1B83A0}"/>
              </a:ext>
            </a:extLst>
          </p:cNvPr>
          <p:cNvSpPr txBox="1"/>
          <p:nvPr/>
        </p:nvSpPr>
        <p:spPr>
          <a:xfrm>
            <a:off x="667222" y="1231618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03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7A4CF7-2A4B-7549-9D1A-E353D0FE1381}"/>
              </a:ext>
            </a:extLst>
          </p:cNvPr>
          <p:cNvSpPr txBox="1"/>
          <p:nvPr/>
        </p:nvSpPr>
        <p:spPr>
          <a:xfrm>
            <a:off x="9975961" y="1403034"/>
            <a:ext cx="136093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IKU </a:t>
            </a:r>
            <a:r>
              <a:rPr lang="en-US" b="1" dirty="0" err="1">
                <a:solidFill>
                  <a:schemeClr val="bg1"/>
                </a:solidFill>
              </a:rPr>
              <a:t>Dikti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ID" dirty="0">
                <a:solidFill>
                  <a:schemeClr val="bg1"/>
                </a:solidFill>
              </a:rPr>
              <a:t>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1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4" grpId="0"/>
      <p:bldP spid="3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Kerja</a:t>
            </a:r>
            <a:r>
              <a:rPr lang="en-US" dirty="0"/>
              <a:t> 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CF68F9-3146-4355-AC03-FFA11BC3D924}"/>
              </a:ext>
            </a:extLst>
          </p:cNvPr>
          <p:cNvGrpSpPr/>
          <p:nvPr/>
        </p:nvGrpSpPr>
        <p:grpSpPr>
          <a:xfrm>
            <a:off x="7426161" y="2188357"/>
            <a:ext cx="4487034" cy="2220476"/>
            <a:chOff x="5671396" y="1642730"/>
            <a:chExt cx="3102604" cy="22204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06EBB0-41DD-430E-B377-FD015C3882C6}"/>
                </a:ext>
              </a:extLst>
            </p:cNvPr>
            <p:cNvSpPr txBox="1"/>
            <p:nvPr/>
          </p:nvSpPr>
          <p:spPr>
            <a:xfrm>
              <a:off x="5671396" y="1642730"/>
              <a:ext cx="298640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000" b="1" dirty="0">
                  <a:solidFill>
                    <a:srgbClr val="BE4D93"/>
                  </a:solidFill>
                  <a:cs typeface="Arial" pitchFamily="34" charset="0"/>
                </a:rPr>
                <a:t>Kerjasama </a:t>
              </a:r>
              <a:r>
                <a:rPr lang="en-US" altLang="ko-KR" sz="2000" b="1" dirty="0" err="1">
                  <a:solidFill>
                    <a:srgbClr val="BE4D93"/>
                  </a:solidFill>
                  <a:cs typeface="Arial" pitchFamily="34" charset="0"/>
                </a:rPr>
                <a:t>Internasional</a:t>
              </a:r>
              <a:endParaRPr lang="ko-KR" altLang="en-US" sz="2000" b="1" dirty="0">
                <a:solidFill>
                  <a:srgbClr val="BE4D93"/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366693-CE0A-40E7-9544-C75A6841850C}"/>
                </a:ext>
              </a:extLst>
            </p:cNvPr>
            <p:cNvSpPr txBox="1"/>
            <p:nvPr/>
          </p:nvSpPr>
          <p:spPr>
            <a:xfrm>
              <a:off x="5879257" y="2047324"/>
              <a:ext cx="289474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Memperkuat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jalinan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kerjasama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telah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dimiliki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senantiasa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membuka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diri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kerjasama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saling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menguntungkan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institusi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bereputasi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seluruh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belahan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dunia.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D45F84-60B0-473C-9B30-A3B8E3430F15}"/>
              </a:ext>
            </a:extLst>
          </p:cNvPr>
          <p:cNvGrpSpPr/>
          <p:nvPr/>
        </p:nvGrpSpPr>
        <p:grpSpPr>
          <a:xfrm>
            <a:off x="197708" y="2729851"/>
            <a:ext cx="4069166" cy="1878961"/>
            <a:chOff x="6220458" y="4245888"/>
            <a:chExt cx="2733899" cy="18789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B8B9AB-BA39-4B29-A585-25CF4583B47E}"/>
                </a:ext>
              </a:extLst>
            </p:cNvPr>
            <p:cNvSpPr txBox="1"/>
            <p:nvPr/>
          </p:nvSpPr>
          <p:spPr>
            <a:xfrm>
              <a:off x="6220458" y="4245888"/>
              <a:ext cx="273389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000" b="1" dirty="0" err="1">
                  <a:solidFill>
                    <a:srgbClr val="BE4D93"/>
                  </a:solidFill>
                  <a:cs typeface="Arial" pitchFamily="34" charset="0"/>
                </a:rPr>
                <a:t>Akreditasi</a:t>
              </a:r>
              <a:r>
                <a:rPr lang="en-US" altLang="ko-KR" sz="2000" b="1" dirty="0">
                  <a:solidFill>
                    <a:srgbClr val="BE4D93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BE4D93"/>
                  </a:solidFill>
                  <a:cs typeface="Arial" pitchFamily="34" charset="0"/>
                </a:rPr>
                <a:t>Internasional</a:t>
              </a:r>
              <a:r>
                <a:rPr lang="en-US" altLang="ko-KR" sz="2000" b="1" dirty="0">
                  <a:solidFill>
                    <a:srgbClr val="BE4D93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rgbClr val="BE4D93"/>
                  </a:solidFill>
                  <a:cs typeface="Arial" pitchFamily="34" charset="0"/>
                </a:rPr>
                <a:t>Seluruh</a:t>
              </a:r>
              <a:r>
                <a:rPr lang="en-US" altLang="ko-KR" sz="2000" b="1" dirty="0">
                  <a:solidFill>
                    <a:srgbClr val="BE4D93"/>
                  </a:solidFill>
                  <a:cs typeface="Arial" pitchFamily="34" charset="0"/>
                </a:rPr>
                <a:t> Prodi</a:t>
              </a:r>
              <a:endParaRPr lang="ko-KR" altLang="en-US" sz="2000" b="1" dirty="0">
                <a:solidFill>
                  <a:srgbClr val="BE4D93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54B28F-1897-4787-81CD-62264C9E7AEF}"/>
                </a:ext>
              </a:extLst>
            </p:cNvPr>
            <p:cNvSpPr txBox="1"/>
            <p:nvPr/>
          </p:nvSpPr>
          <p:spPr>
            <a:xfrm>
              <a:off x="6220458" y="5047631"/>
              <a:ext cx="27338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bertahap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seluruh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FMIPA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meraih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akreditasi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pada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lembaga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akreditasi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bereputasi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B57D4A-23E9-447F-8A4A-F1DB5DA8F3CF}"/>
              </a:ext>
            </a:extLst>
          </p:cNvPr>
          <p:cNvGrpSpPr/>
          <p:nvPr/>
        </p:nvGrpSpPr>
        <p:grpSpPr>
          <a:xfrm>
            <a:off x="3118022" y="5458530"/>
            <a:ext cx="5955956" cy="1229687"/>
            <a:chOff x="-260416" y="4570675"/>
            <a:chExt cx="2868925" cy="12296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E5FB66-9AFB-42E1-8850-B1C463783BDA}"/>
                </a:ext>
              </a:extLst>
            </p:cNvPr>
            <p:cNvSpPr txBox="1"/>
            <p:nvPr/>
          </p:nvSpPr>
          <p:spPr>
            <a:xfrm>
              <a:off x="-260416" y="4570675"/>
              <a:ext cx="286751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b="1" dirty="0" err="1">
                  <a:solidFill>
                    <a:srgbClr val="BE4D93"/>
                  </a:solidFill>
                  <a:cs typeface="Arial" pitchFamily="34" charset="0"/>
                </a:rPr>
                <a:t>Peningkatan</a:t>
              </a:r>
              <a:r>
                <a:rPr lang="en-US" altLang="ko-KR" sz="2000" b="1" dirty="0">
                  <a:solidFill>
                    <a:srgbClr val="BE4D93"/>
                  </a:solidFill>
                  <a:cs typeface="Arial" pitchFamily="34" charset="0"/>
                </a:rPr>
                <a:t> Peran Nasional</a:t>
              </a:r>
              <a:endParaRPr lang="ko-KR" altLang="en-US" sz="2000" b="1" dirty="0">
                <a:solidFill>
                  <a:srgbClr val="BE4D93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C4654D-9370-41A2-85F3-C53173AD6A07}"/>
                </a:ext>
              </a:extLst>
            </p:cNvPr>
            <p:cNvSpPr txBox="1"/>
            <p:nvPr/>
          </p:nvSpPr>
          <p:spPr>
            <a:xfrm>
              <a:off x="-260415" y="4969365"/>
              <a:ext cx="28689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Seluruh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departemen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didorong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selalu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menjadi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terkemuka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menjalin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kerjasama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institusi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lain di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tingkat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nasional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1" name="Rectangle 30">
            <a:extLst>
              <a:ext uri="{FF2B5EF4-FFF2-40B4-BE49-F238E27FC236}">
                <a16:creationId xmlns:a16="http://schemas.microsoft.com/office/drawing/2014/main" id="{A20BD576-901B-4A89-9E9C-80ABAEFD7E83}"/>
              </a:ext>
            </a:extLst>
          </p:cNvPr>
          <p:cNvSpPr/>
          <p:nvPr/>
        </p:nvSpPr>
        <p:spPr>
          <a:xfrm>
            <a:off x="4611713" y="4930105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8ED0CF54-6A0C-4EE6-948A-22D26423763B}"/>
              </a:ext>
            </a:extLst>
          </p:cNvPr>
          <p:cNvSpPr/>
          <p:nvPr/>
        </p:nvSpPr>
        <p:spPr>
          <a:xfrm>
            <a:off x="7250942" y="4964254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3" name="Donut 24">
            <a:extLst>
              <a:ext uri="{FF2B5EF4-FFF2-40B4-BE49-F238E27FC236}">
                <a16:creationId xmlns:a16="http://schemas.microsoft.com/office/drawing/2014/main" id="{D4E31CE0-003B-4A44-9C4D-488905681C8C}"/>
              </a:ext>
            </a:extLst>
          </p:cNvPr>
          <p:cNvSpPr/>
          <p:nvPr/>
        </p:nvSpPr>
        <p:spPr>
          <a:xfrm>
            <a:off x="5898392" y="2729851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A40E8D-326F-6C42-8A1D-879798A19B5D}"/>
              </a:ext>
            </a:extLst>
          </p:cNvPr>
          <p:cNvSpPr/>
          <p:nvPr/>
        </p:nvSpPr>
        <p:spPr>
          <a:xfrm>
            <a:off x="6537772" y="243365"/>
            <a:ext cx="3477891" cy="892109"/>
          </a:xfrm>
          <a:prstGeom prst="roundRect">
            <a:avLst/>
          </a:prstGeom>
          <a:solidFill>
            <a:srgbClr val="BE4D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lock Arc 14">
            <a:extLst>
              <a:ext uri="{FF2B5EF4-FFF2-40B4-BE49-F238E27FC236}">
                <a16:creationId xmlns:a16="http://schemas.microsoft.com/office/drawing/2014/main" id="{4752319F-846A-C847-9D54-D82E7AD2648A}"/>
              </a:ext>
            </a:extLst>
          </p:cNvPr>
          <p:cNvSpPr>
            <a:spLocks noChangeAspect="1"/>
          </p:cNvSpPr>
          <p:nvPr/>
        </p:nvSpPr>
        <p:spPr>
          <a:xfrm rot="16200000">
            <a:off x="6701516" y="464517"/>
            <a:ext cx="468000" cy="468308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0AA225-956E-5344-BBCB-E8B4F115DBF0}"/>
              </a:ext>
            </a:extLst>
          </p:cNvPr>
          <p:cNvSpPr txBox="1"/>
          <p:nvPr/>
        </p:nvSpPr>
        <p:spPr>
          <a:xfrm>
            <a:off x="7286963" y="480921"/>
            <a:ext cx="264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Managemen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Sinergi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1F4F9D-3107-FD40-80B1-D0A5EF44A24E}"/>
              </a:ext>
            </a:extLst>
          </p:cNvPr>
          <p:cNvSpPr txBox="1"/>
          <p:nvPr/>
        </p:nvSpPr>
        <p:spPr>
          <a:xfrm>
            <a:off x="1535568" y="1317326"/>
            <a:ext cx="1048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Sinergi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internal dan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kerjasama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eksternal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pengakuan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internasional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ID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Synergize internal management and external collaboration to upgrade international recognition</a:t>
            </a:r>
            <a:r>
              <a:rPr lang="en-ID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) 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3513E8-04A2-1E4F-A230-3F8CC184D5C6}"/>
              </a:ext>
            </a:extLst>
          </p:cNvPr>
          <p:cNvSpPr txBox="1"/>
          <p:nvPr/>
        </p:nvSpPr>
        <p:spPr>
          <a:xfrm>
            <a:off x="667222" y="1231618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04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8" name="Oval 21">
            <a:extLst>
              <a:ext uri="{FF2B5EF4-FFF2-40B4-BE49-F238E27FC236}">
                <a16:creationId xmlns:a16="http://schemas.microsoft.com/office/drawing/2014/main" id="{E1B3A944-D863-E64F-A4C4-9AFF9F625B55}"/>
              </a:ext>
            </a:extLst>
          </p:cNvPr>
          <p:cNvSpPr>
            <a:spLocks noChangeAspect="1"/>
          </p:cNvSpPr>
          <p:nvPr/>
        </p:nvSpPr>
        <p:spPr>
          <a:xfrm>
            <a:off x="5767062" y="3372367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BE4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776EC4-789A-3546-8180-D4FE73CA7E5C}"/>
              </a:ext>
            </a:extLst>
          </p:cNvPr>
          <p:cNvGrpSpPr/>
          <p:nvPr/>
        </p:nvGrpSpPr>
        <p:grpSpPr>
          <a:xfrm>
            <a:off x="4583906" y="2220795"/>
            <a:ext cx="3024188" cy="3026092"/>
            <a:chOff x="-111919" y="2595562"/>
            <a:chExt cx="3024188" cy="3026092"/>
          </a:xfrm>
        </p:grpSpPr>
        <p:sp>
          <p:nvSpPr>
            <p:cNvPr id="26" name="Freeform: Shape 9">
              <a:extLst>
                <a:ext uri="{FF2B5EF4-FFF2-40B4-BE49-F238E27FC236}">
                  <a16:creationId xmlns:a16="http://schemas.microsoft.com/office/drawing/2014/main" id="{5D38161D-A601-D043-8145-FFD9A906FBF1}"/>
                </a:ext>
              </a:extLst>
            </p:cNvPr>
            <p:cNvSpPr/>
            <p:nvPr/>
          </p:nvSpPr>
          <p:spPr>
            <a:xfrm>
              <a:off x="1388269" y="2595562"/>
              <a:ext cx="1524000" cy="2085975"/>
            </a:xfrm>
            <a:custGeom>
              <a:avLst/>
              <a:gdLst>
                <a:gd name="connsiteX0" fmla="*/ 39053 w 1524000"/>
                <a:gd name="connsiteY0" fmla="*/ 758190 h 2085975"/>
                <a:gd name="connsiteX1" fmla="*/ 771525 w 1524000"/>
                <a:gd name="connsiteY1" fmla="*/ 1514475 h 2085975"/>
                <a:gd name="connsiteX2" fmla="*/ 750570 w 1524000"/>
                <a:gd name="connsiteY2" fmla="*/ 1692593 h 2085975"/>
                <a:gd name="connsiteX3" fmla="*/ 941070 w 1524000"/>
                <a:gd name="connsiteY3" fmla="*/ 2091690 h 2085975"/>
                <a:gd name="connsiteX4" fmla="*/ 1417320 w 1524000"/>
                <a:gd name="connsiteY4" fmla="*/ 2085975 h 2085975"/>
                <a:gd name="connsiteX5" fmla="*/ 1528763 w 1524000"/>
                <a:gd name="connsiteY5" fmla="*/ 1514475 h 2085975"/>
                <a:gd name="connsiteX6" fmla="*/ 14288 w 1524000"/>
                <a:gd name="connsiteY6" fmla="*/ 0 h 2085975"/>
                <a:gd name="connsiteX7" fmla="*/ 0 w 1524000"/>
                <a:gd name="connsiteY7" fmla="*/ 0 h 2085975"/>
                <a:gd name="connsiteX8" fmla="*/ 261938 w 1524000"/>
                <a:gd name="connsiteY8" fmla="*/ 409575 h 2085975"/>
                <a:gd name="connsiteX9" fmla="*/ 39053 w 1524000"/>
                <a:gd name="connsiteY9" fmla="*/ 758190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0" h="2085975">
                  <a:moveTo>
                    <a:pt x="39053" y="758190"/>
                  </a:moveTo>
                  <a:cubicBezTo>
                    <a:pt x="445770" y="771525"/>
                    <a:pt x="771525" y="1104900"/>
                    <a:pt x="771525" y="1514475"/>
                  </a:cubicBezTo>
                  <a:cubicBezTo>
                    <a:pt x="771525" y="1575435"/>
                    <a:pt x="763905" y="1635443"/>
                    <a:pt x="750570" y="1692593"/>
                  </a:cubicBezTo>
                  <a:lnTo>
                    <a:pt x="941070" y="2091690"/>
                  </a:lnTo>
                  <a:lnTo>
                    <a:pt x="1417320" y="2085975"/>
                  </a:lnTo>
                  <a:cubicBezTo>
                    <a:pt x="1489710" y="1909763"/>
                    <a:pt x="1528763" y="1716405"/>
                    <a:pt x="1528763" y="1514475"/>
                  </a:cubicBezTo>
                  <a:cubicBezTo>
                    <a:pt x="1528763" y="678180"/>
                    <a:pt x="850583" y="0"/>
                    <a:pt x="14288" y="0"/>
                  </a:cubicBezTo>
                  <a:cubicBezTo>
                    <a:pt x="9525" y="0"/>
                    <a:pt x="4763" y="0"/>
                    <a:pt x="0" y="0"/>
                  </a:cubicBezTo>
                  <a:lnTo>
                    <a:pt x="261938" y="409575"/>
                  </a:lnTo>
                  <a:lnTo>
                    <a:pt x="39053" y="758190"/>
                  </a:lnTo>
                  <a:close/>
                </a:path>
              </a:pathLst>
            </a:custGeom>
            <a:solidFill>
              <a:srgbClr val="2683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:a16="http://schemas.microsoft.com/office/drawing/2014/main" id="{9153000B-1F1F-154C-9182-22B331B97BD1}"/>
                </a:ext>
              </a:extLst>
            </p:cNvPr>
            <p:cNvSpPr/>
            <p:nvPr/>
          </p:nvSpPr>
          <p:spPr>
            <a:xfrm>
              <a:off x="-111919" y="2604134"/>
              <a:ext cx="1600200" cy="2305050"/>
            </a:xfrm>
            <a:custGeom>
              <a:avLst/>
              <a:gdLst>
                <a:gd name="connsiteX0" fmla="*/ 818198 w 1600200"/>
                <a:gd name="connsiteY0" fmla="*/ 1803083 h 2305050"/>
                <a:gd name="connsiteX1" fmla="*/ 757238 w 1600200"/>
                <a:gd name="connsiteY1" fmla="*/ 1505903 h 2305050"/>
                <a:gd name="connsiteX2" fmla="*/ 1374458 w 1600200"/>
                <a:gd name="connsiteY2" fmla="*/ 762000 h 2305050"/>
                <a:gd name="connsiteX3" fmla="*/ 1604963 w 1600200"/>
                <a:gd name="connsiteY3" fmla="*/ 401003 h 2305050"/>
                <a:gd name="connsiteX4" fmla="*/ 1348740 w 1600200"/>
                <a:gd name="connsiteY4" fmla="*/ 0 h 2305050"/>
                <a:gd name="connsiteX5" fmla="*/ 0 w 1600200"/>
                <a:gd name="connsiteY5" fmla="*/ 1505903 h 2305050"/>
                <a:gd name="connsiteX6" fmla="*/ 233363 w 1600200"/>
                <a:gd name="connsiteY6" fmla="*/ 2313623 h 2305050"/>
                <a:gd name="connsiteX7" fmla="*/ 366713 w 1600200"/>
                <a:gd name="connsiteY7" fmla="*/ 1866900 h 2305050"/>
                <a:gd name="connsiteX8" fmla="*/ 818198 w 1600200"/>
                <a:gd name="connsiteY8" fmla="*/ 1803083 h 230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0200" h="2305050">
                  <a:moveTo>
                    <a:pt x="818198" y="1803083"/>
                  </a:moveTo>
                  <a:cubicBezTo>
                    <a:pt x="779145" y="1711643"/>
                    <a:pt x="757238" y="1611630"/>
                    <a:pt x="757238" y="1505903"/>
                  </a:cubicBezTo>
                  <a:cubicBezTo>
                    <a:pt x="757238" y="1135380"/>
                    <a:pt x="1022985" y="827723"/>
                    <a:pt x="1374458" y="762000"/>
                  </a:cubicBezTo>
                  <a:lnTo>
                    <a:pt x="1604963" y="401003"/>
                  </a:lnTo>
                  <a:lnTo>
                    <a:pt x="1348740" y="0"/>
                  </a:lnTo>
                  <a:cubicBezTo>
                    <a:pt x="590550" y="82868"/>
                    <a:pt x="0" y="725805"/>
                    <a:pt x="0" y="1505903"/>
                  </a:cubicBezTo>
                  <a:cubicBezTo>
                    <a:pt x="0" y="1803083"/>
                    <a:pt x="85725" y="2080260"/>
                    <a:pt x="233363" y="2313623"/>
                  </a:cubicBezTo>
                  <a:lnTo>
                    <a:pt x="366713" y="1866900"/>
                  </a:lnTo>
                  <a:lnTo>
                    <a:pt x="818198" y="1803083"/>
                  </a:lnTo>
                  <a:close/>
                </a:path>
              </a:pathLst>
            </a:custGeom>
            <a:solidFill>
              <a:srgbClr val="85D8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: Shape 11">
              <a:extLst>
                <a:ext uri="{FF2B5EF4-FFF2-40B4-BE49-F238E27FC236}">
                  <a16:creationId xmlns:a16="http://schemas.microsoft.com/office/drawing/2014/main" id="{6FB0DCBF-D75A-6C4D-822F-77D718E4D820}"/>
                </a:ext>
              </a:extLst>
            </p:cNvPr>
            <p:cNvSpPr/>
            <p:nvPr/>
          </p:nvSpPr>
          <p:spPr>
            <a:xfrm>
              <a:off x="218599" y="4459604"/>
              <a:ext cx="2514600" cy="1162050"/>
            </a:xfrm>
            <a:custGeom>
              <a:avLst/>
              <a:gdLst>
                <a:gd name="connsiteX0" fmla="*/ 1855470 w 2514600"/>
                <a:gd name="connsiteY0" fmla="*/ 0 h 1162050"/>
                <a:gd name="connsiteX1" fmla="*/ 1183958 w 2514600"/>
                <a:gd name="connsiteY1" fmla="*/ 407670 h 1162050"/>
                <a:gd name="connsiteX2" fmla="*/ 554355 w 2514600"/>
                <a:gd name="connsiteY2" fmla="*/ 71438 h 1162050"/>
                <a:gd name="connsiteX3" fmla="*/ 139065 w 2514600"/>
                <a:gd name="connsiteY3" fmla="*/ 131445 h 1162050"/>
                <a:gd name="connsiteX4" fmla="*/ 0 w 2514600"/>
                <a:gd name="connsiteY4" fmla="*/ 595313 h 1162050"/>
                <a:gd name="connsiteX5" fmla="*/ 1183005 w 2514600"/>
                <a:gd name="connsiteY5" fmla="*/ 1164908 h 1162050"/>
                <a:gd name="connsiteX6" fmla="*/ 2523173 w 2514600"/>
                <a:gd name="connsiteY6" fmla="*/ 355283 h 1162050"/>
                <a:gd name="connsiteX7" fmla="*/ 2025967 w 2514600"/>
                <a:gd name="connsiteY7" fmla="*/ 360998 h 1162050"/>
                <a:gd name="connsiteX8" fmla="*/ 1855470 w 2514600"/>
                <a:gd name="connsiteY8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4600" h="1162050">
                  <a:moveTo>
                    <a:pt x="1855470" y="0"/>
                  </a:moveTo>
                  <a:cubicBezTo>
                    <a:pt x="1728788" y="241935"/>
                    <a:pt x="1476375" y="407670"/>
                    <a:pt x="1183958" y="407670"/>
                  </a:cubicBezTo>
                  <a:cubicBezTo>
                    <a:pt x="922020" y="407670"/>
                    <a:pt x="690562" y="274320"/>
                    <a:pt x="554355" y="71438"/>
                  </a:cubicBezTo>
                  <a:lnTo>
                    <a:pt x="139065" y="131445"/>
                  </a:lnTo>
                  <a:lnTo>
                    <a:pt x="0" y="595313"/>
                  </a:lnTo>
                  <a:cubicBezTo>
                    <a:pt x="277178" y="942975"/>
                    <a:pt x="704850" y="1164908"/>
                    <a:pt x="1183005" y="1164908"/>
                  </a:cubicBezTo>
                  <a:cubicBezTo>
                    <a:pt x="1764983" y="1164908"/>
                    <a:pt x="2269808" y="836295"/>
                    <a:pt x="2523173" y="355283"/>
                  </a:cubicBezTo>
                  <a:lnTo>
                    <a:pt x="2025967" y="360998"/>
                  </a:lnTo>
                  <a:lnTo>
                    <a:pt x="1855470" y="0"/>
                  </a:lnTo>
                  <a:close/>
                </a:path>
              </a:pathLst>
            </a:custGeom>
            <a:solidFill>
              <a:srgbClr val="27CE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B59E8C-6120-E44D-B5C2-3983E53D8A7C}"/>
              </a:ext>
            </a:extLst>
          </p:cNvPr>
          <p:cNvSpPr txBox="1"/>
          <p:nvPr/>
        </p:nvSpPr>
        <p:spPr>
          <a:xfrm>
            <a:off x="9585656" y="4765080"/>
            <a:ext cx="136093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IKU </a:t>
            </a:r>
            <a:r>
              <a:rPr lang="en-US" b="1" dirty="0" err="1">
                <a:solidFill>
                  <a:schemeClr val="bg1"/>
                </a:solidFill>
              </a:rPr>
              <a:t>Dikti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ID" dirty="0">
                <a:solidFill>
                  <a:schemeClr val="bg1"/>
                </a:solidFill>
              </a:rPr>
              <a:t>3, 4, 5, 8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E1ECC1-79F5-3447-826F-04BB73974BA0}"/>
              </a:ext>
            </a:extLst>
          </p:cNvPr>
          <p:cNvSpPr txBox="1">
            <a:spLocks noChangeAspect="1"/>
          </p:cNvSpPr>
          <p:nvPr/>
        </p:nvSpPr>
        <p:spPr>
          <a:xfrm>
            <a:off x="3396000" y="5535608"/>
            <a:ext cx="5400000" cy="546104"/>
          </a:xfrm>
          <a:prstGeom prst="rect">
            <a:avLst/>
          </a:prstGeom>
          <a:noFill/>
        </p:spPr>
        <p:txBody>
          <a:bodyPr wrap="square" rtlCol="0" anchor="ctr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92D050"/>
                </a:solidFill>
                <a:uLnTx/>
                <a:uFillTx/>
                <a:latin typeface="Arial"/>
                <a:ea typeface="Arial Unicode MS"/>
                <a:cs typeface="+mn-cs"/>
              </a:rPr>
              <a:t>Terima</a:t>
            </a:r>
            <a:r>
              <a:rPr kumimoji="0" lang="en-US" sz="5400" b="1" i="0" u="none" strike="noStrike" kern="1200" normalizeH="0" baseline="0" noProof="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92D050"/>
                </a:solidFill>
                <a:uLnTx/>
                <a:uFillTx/>
                <a:latin typeface="Arial"/>
                <a:ea typeface="Arial Unicode MS"/>
              </a:rPr>
              <a:t> Kasih</a:t>
            </a:r>
            <a:endParaRPr kumimoji="0" lang="ko-KR" altLang="en-US" sz="5400" b="1" i="0" u="none" strike="noStrike" kern="1200" normalizeH="0" baseline="0" noProof="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92D050"/>
              </a:solidFill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A4A88-6EC1-F24D-82F1-6CBC693C195F}"/>
              </a:ext>
            </a:extLst>
          </p:cNvPr>
          <p:cNvSpPr txBox="1"/>
          <p:nvPr/>
        </p:nvSpPr>
        <p:spPr>
          <a:xfrm>
            <a:off x="2414752" y="594253"/>
            <a:ext cx="736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Hand Boys" panose="02000505000000020004" pitchFamily="2" charset="77"/>
              </a:rPr>
              <a:t>MIPA </a:t>
            </a:r>
            <a:r>
              <a:rPr lang="en-US" sz="3200" dirty="0" err="1">
                <a:solidFill>
                  <a:srgbClr val="C00000"/>
                </a:solidFill>
                <a:latin typeface="Hand Boys" panose="02000505000000020004" pitchFamily="2" charset="77"/>
              </a:rPr>
              <a:t>satu</a:t>
            </a:r>
            <a:r>
              <a:rPr lang="en-US" sz="3200" dirty="0">
                <a:solidFill>
                  <a:srgbClr val="C00000"/>
                </a:solidFill>
                <a:latin typeface="Hand Boys" panose="02000505000000020004" pitchFamily="2" charset="77"/>
              </a:rPr>
              <a:t>, MIPA Jaya 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BA272-28D0-D547-B084-0C2C95BD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00" y="1409193"/>
            <a:ext cx="5400000" cy="368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6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51D10-81C8-D740-B484-C6D3F585D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1391" y="35283"/>
            <a:ext cx="8403942" cy="724247"/>
          </a:xfrm>
        </p:spPr>
        <p:txBody>
          <a:bodyPr/>
          <a:lstStyle/>
          <a:p>
            <a:pPr algn="ctr"/>
            <a:r>
              <a:rPr lang="en-US" sz="4000" dirty="0"/>
              <a:t>Lampiran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3F6AB-2B19-B944-B1E5-1432F002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759530"/>
            <a:ext cx="10800000" cy="60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1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B4787-0208-4A75-A981-4F8CAD3DDC05}"/>
              </a:ext>
            </a:extLst>
          </p:cNvPr>
          <p:cNvSpPr/>
          <p:nvPr/>
        </p:nvSpPr>
        <p:spPr>
          <a:xfrm>
            <a:off x="-4331" y="-3950"/>
            <a:ext cx="3226590" cy="6858000"/>
          </a:xfrm>
          <a:prstGeom prst="rect">
            <a:avLst/>
          </a:prstGeom>
          <a:gradFill>
            <a:gsLst>
              <a:gs pos="42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B33C1-232D-432D-9456-8BD587DEEFB7}"/>
              </a:ext>
            </a:extLst>
          </p:cNvPr>
          <p:cNvSpPr txBox="1"/>
          <p:nvPr/>
        </p:nvSpPr>
        <p:spPr>
          <a:xfrm>
            <a:off x="261929" y="3867908"/>
            <a:ext cx="2753566" cy="215443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Berbuat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baiklah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...</a:t>
            </a:r>
          </a:p>
          <a:p>
            <a:endParaRPr lang="en-US" altLang="ko-KR" sz="1600" dirty="0">
              <a:solidFill>
                <a:schemeClr val="bg1"/>
              </a:solidFill>
              <a:latin typeface="Hand Boys" panose="02000505000000020004" pitchFamily="2" charset="77"/>
            </a:endParaRPr>
          </a:p>
          <a:p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Tidak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ada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balasan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untuk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kebaikan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selain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kebaikan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pula ...</a:t>
            </a:r>
          </a:p>
          <a:p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Maka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nikmat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Tuhanmu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yang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manakah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yang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akan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engkau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latin typeface="Hand Boys" panose="02000505000000020004" pitchFamily="2" charset="77"/>
              </a:rPr>
              <a:t>dustakan</a:t>
            </a:r>
            <a:r>
              <a:rPr lang="en-US" altLang="ko-KR" sz="1600" dirty="0">
                <a:solidFill>
                  <a:schemeClr val="bg1"/>
                </a:solidFill>
                <a:latin typeface="Hand Boys" panose="02000505000000020004" pitchFamily="2" charset="77"/>
              </a:rPr>
              <a:t>? ...</a:t>
            </a:r>
          </a:p>
          <a:p>
            <a:endParaRPr lang="en-US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(QS </a:t>
            </a:r>
            <a:r>
              <a:rPr lang="en-US" altLang="ko-KR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Rahman 60-61)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D5292-90B9-43B5-87DE-5AE4E14077B9}"/>
              </a:ext>
            </a:extLst>
          </p:cNvPr>
          <p:cNvSpPr txBox="1"/>
          <p:nvPr/>
        </p:nvSpPr>
        <p:spPr>
          <a:xfrm>
            <a:off x="3402259" y="4101453"/>
            <a:ext cx="625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Dr. Ir. </a:t>
            </a:r>
            <a:r>
              <a:rPr lang="en-US" altLang="ko-KR" sz="2800" b="1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Endar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Hasafah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Nugrahani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MS.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CF06A-7619-45B3-8835-76F94FD3090B}"/>
              </a:ext>
            </a:extLst>
          </p:cNvPr>
          <p:cNvSpPr txBox="1"/>
          <p:nvPr/>
        </p:nvSpPr>
        <p:spPr>
          <a:xfrm>
            <a:off x="3428773" y="3692322"/>
            <a:ext cx="5890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solidFill>
                  <a:srgbClr val="0070C0"/>
                </a:solidFill>
                <a:cs typeface="Arial" pitchFamily="34" charset="0"/>
              </a:rPr>
              <a:t>Profil</a:t>
            </a:r>
            <a:endParaRPr lang="ko-KR" altLang="en-US" sz="1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EE53B-6E2C-45A6-8E0B-BD893DA45B51}"/>
              </a:ext>
            </a:extLst>
          </p:cNvPr>
          <p:cNvSpPr txBox="1"/>
          <p:nvPr/>
        </p:nvSpPr>
        <p:spPr>
          <a:xfrm>
            <a:off x="3416568" y="4768416"/>
            <a:ext cx="8775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Dilahirkan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Magelang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, 28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Desember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1963.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Anak ke-2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Ayah H.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Sardjono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DP dan Ibu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Hj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Ganti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Suwarni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Menikah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Ir. H. Muaz HD pada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tahun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1986.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Dikaruniai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3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anak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: Fazlur Rahman, SE.;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Zahrina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Zihni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, ST.; Faiza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Ulinnuha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 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Dilengkapi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seorang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menantu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Rizki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Amaliah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, SE. dan 2 orang </a:t>
            </a:r>
            <a:r>
              <a:rPr lang="en-US" altLang="ko-KR" sz="1600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cucu</a:t>
            </a:r>
            <a:r>
              <a:rPr lang="en-US" altLang="ko-KR" sz="1600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Alyssa &amp; Emilie.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E9AA6BC-70A3-6C4B-9538-784D78DFC192}"/>
              </a:ext>
            </a:extLst>
          </p:cNvPr>
          <p:cNvGrpSpPr/>
          <p:nvPr/>
        </p:nvGrpSpPr>
        <p:grpSpPr>
          <a:xfrm flipV="1">
            <a:off x="0" y="6438307"/>
            <a:ext cx="12188825" cy="419693"/>
            <a:chOff x="4615" y="-3956"/>
            <a:chExt cx="12188825" cy="419693"/>
          </a:xfrm>
        </p:grpSpPr>
        <p:sp>
          <p:nvSpPr>
            <p:cNvPr id="83" name="Freeform: Shape 103">
              <a:extLst>
                <a:ext uri="{FF2B5EF4-FFF2-40B4-BE49-F238E27FC236}">
                  <a16:creationId xmlns:a16="http://schemas.microsoft.com/office/drawing/2014/main" id="{0D6D341C-9D4F-CD4A-AEAA-A069A8D47402}"/>
                </a:ext>
              </a:extLst>
            </p:cNvPr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104">
              <a:extLst>
                <a:ext uri="{FF2B5EF4-FFF2-40B4-BE49-F238E27FC236}">
                  <a16:creationId xmlns:a16="http://schemas.microsoft.com/office/drawing/2014/main" id="{F365D126-BBAA-5244-BC31-E1B540507985}"/>
                </a:ext>
              </a:extLst>
            </p:cNvPr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05">
              <a:extLst>
                <a:ext uri="{FF2B5EF4-FFF2-40B4-BE49-F238E27FC236}">
                  <a16:creationId xmlns:a16="http://schemas.microsoft.com/office/drawing/2014/main" id="{9D9FFD02-62F9-1A4F-B9CB-991B36710655}"/>
                </a:ext>
              </a:extLst>
            </p:cNvPr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106">
              <a:extLst>
                <a:ext uri="{FF2B5EF4-FFF2-40B4-BE49-F238E27FC236}">
                  <a16:creationId xmlns:a16="http://schemas.microsoft.com/office/drawing/2014/main" id="{52B42AC2-7146-2545-B146-9EDD2801FABE}"/>
                </a:ext>
              </a:extLst>
            </p:cNvPr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107">
              <a:extLst>
                <a:ext uri="{FF2B5EF4-FFF2-40B4-BE49-F238E27FC236}">
                  <a16:creationId xmlns:a16="http://schemas.microsoft.com/office/drawing/2014/main" id="{7B3EFCA3-4D66-EB48-A2B9-A1C2E90457CD}"/>
                </a:ext>
              </a:extLst>
            </p:cNvPr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108">
              <a:extLst>
                <a:ext uri="{FF2B5EF4-FFF2-40B4-BE49-F238E27FC236}">
                  <a16:creationId xmlns:a16="http://schemas.microsoft.com/office/drawing/2014/main" id="{69ABDE20-664D-904F-B443-B1CB1A3F505D}"/>
                </a:ext>
              </a:extLst>
            </p:cNvPr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109">
              <a:extLst>
                <a:ext uri="{FF2B5EF4-FFF2-40B4-BE49-F238E27FC236}">
                  <a16:creationId xmlns:a16="http://schemas.microsoft.com/office/drawing/2014/main" id="{12049F90-E013-004B-93DE-306DD784F04D}"/>
                </a:ext>
              </a:extLst>
            </p:cNvPr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110">
              <a:extLst>
                <a:ext uri="{FF2B5EF4-FFF2-40B4-BE49-F238E27FC236}">
                  <a16:creationId xmlns:a16="http://schemas.microsoft.com/office/drawing/2014/main" id="{4F4D624D-2DA9-C442-BA94-59E8C2817CCE}"/>
                </a:ext>
              </a:extLst>
            </p:cNvPr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111">
              <a:extLst>
                <a:ext uri="{FF2B5EF4-FFF2-40B4-BE49-F238E27FC236}">
                  <a16:creationId xmlns:a16="http://schemas.microsoft.com/office/drawing/2014/main" id="{F9E92B8B-2BC7-DD41-B242-F7AAA878D1CD}"/>
                </a:ext>
              </a:extLst>
            </p:cNvPr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112">
              <a:extLst>
                <a:ext uri="{FF2B5EF4-FFF2-40B4-BE49-F238E27FC236}">
                  <a16:creationId xmlns:a16="http://schemas.microsoft.com/office/drawing/2014/main" id="{9E075532-36AF-3048-B6D4-E6D29E5EA495}"/>
                </a:ext>
              </a:extLst>
            </p:cNvPr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113">
              <a:extLst>
                <a:ext uri="{FF2B5EF4-FFF2-40B4-BE49-F238E27FC236}">
                  <a16:creationId xmlns:a16="http://schemas.microsoft.com/office/drawing/2014/main" id="{B25F5357-6092-6544-B7E7-46F320327533}"/>
                </a:ext>
              </a:extLst>
            </p:cNvPr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114">
              <a:extLst>
                <a:ext uri="{FF2B5EF4-FFF2-40B4-BE49-F238E27FC236}">
                  <a16:creationId xmlns:a16="http://schemas.microsoft.com/office/drawing/2014/main" id="{0C3839C4-88C2-6641-9F4B-0B604CBE5FC7}"/>
                </a:ext>
              </a:extLst>
            </p:cNvPr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115">
              <a:extLst>
                <a:ext uri="{FF2B5EF4-FFF2-40B4-BE49-F238E27FC236}">
                  <a16:creationId xmlns:a16="http://schemas.microsoft.com/office/drawing/2014/main" id="{D3B3E640-AEE9-B346-8FA6-E1717B4A2BD7}"/>
                </a:ext>
              </a:extLst>
            </p:cNvPr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116">
              <a:extLst>
                <a:ext uri="{FF2B5EF4-FFF2-40B4-BE49-F238E27FC236}">
                  <a16:creationId xmlns:a16="http://schemas.microsoft.com/office/drawing/2014/main" id="{57B38D03-60E8-194C-B77C-1156CB451E10}"/>
                </a:ext>
              </a:extLst>
            </p:cNvPr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117">
              <a:extLst>
                <a:ext uri="{FF2B5EF4-FFF2-40B4-BE49-F238E27FC236}">
                  <a16:creationId xmlns:a16="http://schemas.microsoft.com/office/drawing/2014/main" id="{86570958-EFE3-794D-A3B7-2E9378BEE8DD}"/>
                </a:ext>
              </a:extLst>
            </p:cNvPr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118">
              <a:extLst>
                <a:ext uri="{FF2B5EF4-FFF2-40B4-BE49-F238E27FC236}">
                  <a16:creationId xmlns:a16="http://schemas.microsoft.com/office/drawing/2014/main" id="{38F2A39D-7AFD-1C48-B917-B0B251454188}"/>
                </a:ext>
              </a:extLst>
            </p:cNvPr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119">
              <a:extLst>
                <a:ext uri="{FF2B5EF4-FFF2-40B4-BE49-F238E27FC236}">
                  <a16:creationId xmlns:a16="http://schemas.microsoft.com/office/drawing/2014/main" id="{28B7B7D5-8D6D-8C4A-88FC-BDE364F7E130}"/>
                </a:ext>
              </a:extLst>
            </p:cNvPr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120">
              <a:extLst>
                <a:ext uri="{FF2B5EF4-FFF2-40B4-BE49-F238E27FC236}">
                  <a16:creationId xmlns:a16="http://schemas.microsoft.com/office/drawing/2014/main" id="{959C4C31-604D-E54C-982E-64C313B9D73A}"/>
                </a:ext>
              </a:extLst>
            </p:cNvPr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21">
              <a:extLst>
                <a:ext uri="{FF2B5EF4-FFF2-40B4-BE49-F238E27FC236}">
                  <a16:creationId xmlns:a16="http://schemas.microsoft.com/office/drawing/2014/main" id="{6A9EA0DA-FDA0-FE4A-B09E-85E2E42F2B63}"/>
                </a:ext>
              </a:extLst>
            </p:cNvPr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22">
              <a:extLst>
                <a:ext uri="{FF2B5EF4-FFF2-40B4-BE49-F238E27FC236}">
                  <a16:creationId xmlns:a16="http://schemas.microsoft.com/office/drawing/2014/main" id="{7CF88377-0172-C74F-93AF-B4B2CFDBE012}"/>
                </a:ext>
              </a:extLst>
            </p:cNvPr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23">
              <a:extLst>
                <a:ext uri="{FF2B5EF4-FFF2-40B4-BE49-F238E27FC236}">
                  <a16:creationId xmlns:a16="http://schemas.microsoft.com/office/drawing/2014/main" id="{D7C4DBB8-2E13-6F4A-B76A-A6B436155018}"/>
                </a:ext>
              </a:extLst>
            </p:cNvPr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24">
              <a:extLst>
                <a:ext uri="{FF2B5EF4-FFF2-40B4-BE49-F238E27FC236}">
                  <a16:creationId xmlns:a16="http://schemas.microsoft.com/office/drawing/2014/main" id="{AF2273F6-640E-EA43-89ED-342374E64847}"/>
                </a:ext>
              </a:extLst>
            </p:cNvPr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25">
              <a:extLst>
                <a:ext uri="{FF2B5EF4-FFF2-40B4-BE49-F238E27FC236}">
                  <a16:creationId xmlns:a16="http://schemas.microsoft.com/office/drawing/2014/main" id="{C826BCFE-910E-574F-BC9F-90A92E178F88}"/>
                </a:ext>
              </a:extLst>
            </p:cNvPr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26">
              <a:extLst>
                <a:ext uri="{FF2B5EF4-FFF2-40B4-BE49-F238E27FC236}">
                  <a16:creationId xmlns:a16="http://schemas.microsoft.com/office/drawing/2014/main" id="{2D7677B1-6843-FF46-86E0-84A0C1CF63D8}"/>
                </a:ext>
              </a:extLst>
            </p:cNvPr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27">
              <a:extLst>
                <a:ext uri="{FF2B5EF4-FFF2-40B4-BE49-F238E27FC236}">
                  <a16:creationId xmlns:a16="http://schemas.microsoft.com/office/drawing/2014/main" id="{E734C126-DD70-7C4A-BF9D-88BD30BDCF1B}"/>
                </a:ext>
              </a:extLst>
            </p:cNvPr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28">
              <a:extLst>
                <a:ext uri="{FF2B5EF4-FFF2-40B4-BE49-F238E27FC236}">
                  <a16:creationId xmlns:a16="http://schemas.microsoft.com/office/drawing/2014/main" id="{A51E0F28-D9B1-2E4D-B296-0BD18101514A}"/>
                </a:ext>
              </a:extLst>
            </p:cNvPr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29">
              <a:extLst>
                <a:ext uri="{FF2B5EF4-FFF2-40B4-BE49-F238E27FC236}">
                  <a16:creationId xmlns:a16="http://schemas.microsoft.com/office/drawing/2014/main" id="{322B1262-6202-4D43-85BF-A1010B918700}"/>
                </a:ext>
              </a:extLst>
            </p:cNvPr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30">
              <a:extLst>
                <a:ext uri="{FF2B5EF4-FFF2-40B4-BE49-F238E27FC236}">
                  <a16:creationId xmlns:a16="http://schemas.microsoft.com/office/drawing/2014/main" id="{A7F1B419-09D2-7649-AD6A-8AC0F247F2AB}"/>
                </a:ext>
              </a:extLst>
            </p:cNvPr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31">
              <a:extLst>
                <a:ext uri="{FF2B5EF4-FFF2-40B4-BE49-F238E27FC236}">
                  <a16:creationId xmlns:a16="http://schemas.microsoft.com/office/drawing/2014/main" id="{0FE17A85-9EDF-2048-A7BB-A6C9717085A5}"/>
                </a:ext>
              </a:extLst>
            </p:cNvPr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32">
              <a:extLst>
                <a:ext uri="{FF2B5EF4-FFF2-40B4-BE49-F238E27FC236}">
                  <a16:creationId xmlns:a16="http://schemas.microsoft.com/office/drawing/2014/main" id="{08FE40EB-1A76-A146-82BF-31E449F45A95}"/>
                </a:ext>
              </a:extLst>
            </p:cNvPr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33">
              <a:extLst>
                <a:ext uri="{FF2B5EF4-FFF2-40B4-BE49-F238E27FC236}">
                  <a16:creationId xmlns:a16="http://schemas.microsoft.com/office/drawing/2014/main" id="{689DF657-8F6A-5B44-9638-1D641FD97BE1}"/>
                </a:ext>
              </a:extLst>
            </p:cNvPr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34">
              <a:extLst>
                <a:ext uri="{FF2B5EF4-FFF2-40B4-BE49-F238E27FC236}">
                  <a16:creationId xmlns:a16="http://schemas.microsoft.com/office/drawing/2014/main" id="{C9194CDC-355A-8A4D-86DE-8C5E4873475B}"/>
                </a:ext>
              </a:extLst>
            </p:cNvPr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35">
              <a:extLst>
                <a:ext uri="{FF2B5EF4-FFF2-40B4-BE49-F238E27FC236}">
                  <a16:creationId xmlns:a16="http://schemas.microsoft.com/office/drawing/2014/main" id="{28B80FA0-A0A7-5A4E-A6A0-E324762EC698}"/>
                </a:ext>
              </a:extLst>
            </p:cNvPr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36">
              <a:extLst>
                <a:ext uri="{FF2B5EF4-FFF2-40B4-BE49-F238E27FC236}">
                  <a16:creationId xmlns:a16="http://schemas.microsoft.com/office/drawing/2014/main" id="{938D0C21-72D1-544E-804F-F2CF4D3DCC03}"/>
                </a:ext>
              </a:extLst>
            </p:cNvPr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37">
              <a:extLst>
                <a:ext uri="{FF2B5EF4-FFF2-40B4-BE49-F238E27FC236}">
                  <a16:creationId xmlns:a16="http://schemas.microsoft.com/office/drawing/2014/main" id="{53D62BAE-0432-874B-B2DB-A5E59121494A}"/>
                </a:ext>
              </a:extLst>
            </p:cNvPr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38">
              <a:extLst>
                <a:ext uri="{FF2B5EF4-FFF2-40B4-BE49-F238E27FC236}">
                  <a16:creationId xmlns:a16="http://schemas.microsoft.com/office/drawing/2014/main" id="{C8156691-61E7-0C42-A22E-18B5BC70F246}"/>
                </a:ext>
              </a:extLst>
            </p:cNvPr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39">
              <a:extLst>
                <a:ext uri="{FF2B5EF4-FFF2-40B4-BE49-F238E27FC236}">
                  <a16:creationId xmlns:a16="http://schemas.microsoft.com/office/drawing/2014/main" id="{498E1047-0476-554B-9840-47615A9445FB}"/>
                </a:ext>
              </a:extLst>
            </p:cNvPr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40">
              <a:extLst>
                <a:ext uri="{FF2B5EF4-FFF2-40B4-BE49-F238E27FC236}">
                  <a16:creationId xmlns:a16="http://schemas.microsoft.com/office/drawing/2014/main" id="{844E4AF1-ED0A-C045-AB53-7E7056A216D7}"/>
                </a:ext>
              </a:extLst>
            </p:cNvPr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41">
              <a:extLst>
                <a:ext uri="{FF2B5EF4-FFF2-40B4-BE49-F238E27FC236}">
                  <a16:creationId xmlns:a16="http://schemas.microsoft.com/office/drawing/2014/main" id="{CECCFCBA-B08D-6843-8035-513207861AB9}"/>
                </a:ext>
              </a:extLst>
            </p:cNvPr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00CA58B8-387A-F346-B0EF-DFC380CBB215}"/>
              </a:ext>
            </a:extLst>
          </p:cNvPr>
          <p:cNvSpPr txBox="1">
            <a:spLocks noChangeAspect="1"/>
          </p:cNvSpPr>
          <p:nvPr/>
        </p:nvSpPr>
        <p:spPr>
          <a:xfrm>
            <a:off x="81929" y="3663665"/>
            <a:ext cx="360000" cy="332947"/>
          </a:xfrm>
          <a:custGeom>
            <a:avLst/>
            <a:gdLst/>
            <a:ahLst/>
            <a:cxnLst/>
            <a:rect l="l" t="t" r="r" b="b"/>
            <a:pathLst>
              <a:path w="103794" h="95994">
                <a:moveTo>
                  <a:pt x="94994" y="0"/>
                </a:moveTo>
                <a:lnTo>
                  <a:pt x="103794" y="13999"/>
                </a:lnTo>
                <a:cubicBezTo>
                  <a:pt x="96461" y="17066"/>
                  <a:pt x="91061" y="21632"/>
                  <a:pt x="87595" y="27698"/>
                </a:cubicBezTo>
                <a:cubicBezTo>
                  <a:pt x="84128" y="33765"/>
                  <a:pt x="82195" y="42597"/>
                  <a:pt x="81795" y="54197"/>
                </a:cubicBezTo>
                <a:lnTo>
                  <a:pt x="100594" y="54197"/>
                </a:lnTo>
                <a:lnTo>
                  <a:pt x="100594" y="95994"/>
                </a:lnTo>
                <a:lnTo>
                  <a:pt x="61996" y="95994"/>
                </a:lnTo>
                <a:lnTo>
                  <a:pt x="61996" y="62996"/>
                </a:lnTo>
                <a:cubicBezTo>
                  <a:pt x="61996" y="45131"/>
                  <a:pt x="64129" y="32198"/>
                  <a:pt x="68396" y="24198"/>
                </a:cubicBezTo>
                <a:cubicBezTo>
                  <a:pt x="73995" y="13532"/>
                  <a:pt x="82862" y="5466"/>
                  <a:pt x="94994" y="0"/>
                </a:cubicBezTo>
                <a:close/>
                <a:moveTo>
                  <a:pt x="32998" y="0"/>
                </a:moveTo>
                <a:lnTo>
                  <a:pt x="41797" y="13999"/>
                </a:lnTo>
                <a:cubicBezTo>
                  <a:pt x="34465" y="17066"/>
                  <a:pt x="29065" y="21632"/>
                  <a:pt x="25598" y="27698"/>
                </a:cubicBezTo>
                <a:cubicBezTo>
                  <a:pt x="22132" y="33765"/>
                  <a:pt x="20199" y="42597"/>
                  <a:pt x="19799" y="54197"/>
                </a:cubicBezTo>
                <a:lnTo>
                  <a:pt x="38598" y="54197"/>
                </a:lnTo>
                <a:lnTo>
                  <a:pt x="38598" y="95994"/>
                </a:lnTo>
                <a:lnTo>
                  <a:pt x="0" y="95994"/>
                </a:lnTo>
                <a:lnTo>
                  <a:pt x="0" y="62996"/>
                </a:lnTo>
                <a:cubicBezTo>
                  <a:pt x="0" y="45131"/>
                  <a:pt x="2133" y="32198"/>
                  <a:pt x="6400" y="24198"/>
                </a:cubicBezTo>
                <a:cubicBezTo>
                  <a:pt x="11999" y="13532"/>
                  <a:pt x="20865" y="5466"/>
                  <a:pt x="32998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3200" dirty="0">
              <a:solidFill>
                <a:schemeClr val="accent6"/>
              </a:solidFill>
            </a:endParaRPr>
          </a:p>
        </p:txBody>
      </p:sp>
      <p:pic>
        <p:nvPicPr>
          <p:cNvPr id="152" name="Picture Placeholder 151">
            <a:extLst>
              <a:ext uri="{FF2B5EF4-FFF2-40B4-BE49-F238E27FC236}">
                <a16:creationId xmlns:a16="http://schemas.microsoft.com/office/drawing/2014/main" id="{F3A54FC1-268F-6F4C-A4B0-4E4C6EE055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816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571157"/>
            <a:ext cx="11573197" cy="724247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Riwayat Pendidikan</a:t>
            </a:r>
          </a:p>
        </p:txBody>
      </p:sp>
      <p:grpSp>
        <p:nvGrpSpPr>
          <p:cNvPr id="11" name="Group 42">
            <a:extLst>
              <a:ext uri="{FF2B5EF4-FFF2-40B4-BE49-F238E27FC236}">
                <a16:creationId xmlns:a16="http://schemas.microsoft.com/office/drawing/2014/main" id="{C44C75A3-E8D3-42D1-B1BA-815D325B7CFD}"/>
              </a:ext>
            </a:extLst>
          </p:cNvPr>
          <p:cNvGrpSpPr/>
          <p:nvPr/>
        </p:nvGrpSpPr>
        <p:grpSpPr>
          <a:xfrm>
            <a:off x="856251" y="4238912"/>
            <a:ext cx="2196960" cy="957309"/>
            <a:chOff x="29792" y="4077072"/>
            <a:chExt cx="2196960" cy="9573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501271-C3A9-4DA2-A1E0-85258AC7AA9C}"/>
                </a:ext>
              </a:extLst>
            </p:cNvPr>
            <p:cNvSpPr txBox="1"/>
            <p:nvPr/>
          </p:nvSpPr>
          <p:spPr>
            <a:xfrm>
              <a:off x="277621" y="4726604"/>
              <a:ext cx="16824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1982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 Placeholder 17">
              <a:extLst>
                <a:ext uri="{FF2B5EF4-FFF2-40B4-BE49-F238E27FC236}">
                  <a16:creationId xmlns:a16="http://schemas.microsoft.com/office/drawing/2014/main" id="{9C23467D-B959-4E0A-9916-F710E89F4E53}"/>
                </a:ext>
              </a:extLst>
            </p:cNvPr>
            <p:cNvSpPr txBox="1">
              <a:spLocks/>
            </p:cNvSpPr>
            <p:nvPr/>
          </p:nvSpPr>
          <p:spPr>
            <a:xfrm>
              <a:off x="29792" y="4077072"/>
              <a:ext cx="2196960" cy="649532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SD, SMP, SMA</a:t>
              </a:r>
            </a:p>
            <a:p>
              <a:pPr marL="0" indent="0" algn="ctr">
                <a:buNone/>
              </a:pPr>
              <a:r>
                <a:rPr lang="en-US" sz="1600" b="1" dirty="0" err="1">
                  <a:solidFill>
                    <a:schemeClr val="bg1"/>
                  </a:solidFill>
                  <a:cs typeface="Arial" pitchFamily="34" charset="0"/>
                </a:rPr>
                <a:t>Magelang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B4FFCA01-4B63-4E76-A52D-C4DDE277D2DE}"/>
              </a:ext>
            </a:extLst>
          </p:cNvPr>
          <p:cNvGrpSpPr/>
          <p:nvPr/>
        </p:nvGrpSpPr>
        <p:grpSpPr>
          <a:xfrm>
            <a:off x="3430842" y="4238912"/>
            <a:ext cx="2835846" cy="991878"/>
            <a:chOff x="2487796" y="4077072"/>
            <a:chExt cx="1980000" cy="99187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CDFDC8-3FBE-4882-8F0F-DCBC1D288C5C}"/>
                </a:ext>
              </a:extLst>
            </p:cNvPr>
            <p:cNvSpPr txBox="1"/>
            <p:nvPr/>
          </p:nvSpPr>
          <p:spPr>
            <a:xfrm>
              <a:off x="2632588" y="4761173"/>
              <a:ext cx="16824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1982 - 1983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 Placeholder 17">
              <a:extLst>
                <a:ext uri="{FF2B5EF4-FFF2-40B4-BE49-F238E27FC236}">
                  <a16:creationId xmlns:a16="http://schemas.microsoft.com/office/drawing/2014/main" id="{9D46CAE1-B5BD-4E0A-A774-DC07A4949DBC}"/>
                </a:ext>
              </a:extLst>
            </p:cNvPr>
            <p:cNvSpPr txBox="1">
              <a:spLocks/>
            </p:cNvSpPr>
            <p:nvPr/>
          </p:nvSpPr>
          <p:spPr>
            <a:xfrm>
              <a:off x="2487796" y="4077072"/>
              <a:ext cx="1980000" cy="649532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AFS </a:t>
              </a:r>
              <a:r>
                <a:rPr lang="en-US" sz="1600" b="1" i="1" dirty="0">
                  <a:solidFill>
                    <a:schemeClr val="bg1"/>
                  </a:solidFill>
                  <a:cs typeface="Arial" pitchFamily="34" charset="0"/>
                </a:rPr>
                <a:t>Exchange Student</a:t>
              </a:r>
            </a:p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California, USA </a:t>
              </a:r>
            </a:p>
          </p:txBody>
        </p:sp>
      </p:grpSp>
      <p:pic>
        <p:nvPicPr>
          <p:cNvPr id="195" name="Picture Placeholder 194">
            <a:extLst>
              <a:ext uri="{FF2B5EF4-FFF2-40B4-BE49-F238E27FC236}">
                <a16:creationId xmlns:a16="http://schemas.microsoft.com/office/drawing/2014/main" id="{AD2CF98A-3175-824F-B40E-D9CD432F955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7" name="Picture Placeholder 186">
            <a:extLst>
              <a:ext uri="{FF2B5EF4-FFF2-40B4-BE49-F238E27FC236}">
                <a16:creationId xmlns:a16="http://schemas.microsoft.com/office/drawing/2014/main" id="{317EAE23-C856-C647-AE31-9F4AFD933ED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7" name="Picture Placeholder 196">
            <a:extLst>
              <a:ext uri="{FF2B5EF4-FFF2-40B4-BE49-F238E27FC236}">
                <a16:creationId xmlns:a16="http://schemas.microsoft.com/office/drawing/2014/main" id="{FEFDF387-1D7C-4F48-A283-BCDE1597F5E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1B2A287-0DEC-9542-BD3E-F9C2AAC7B7B1}"/>
              </a:ext>
            </a:extLst>
          </p:cNvPr>
          <p:cNvGrpSpPr/>
          <p:nvPr/>
        </p:nvGrpSpPr>
        <p:grpSpPr>
          <a:xfrm>
            <a:off x="8665608" y="4312064"/>
            <a:ext cx="3231118" cy="1065030"/>
            <a:chOff x="2190232" y="4077072"/>
            <a:chExt cx="2486265" cy="106503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E28B75-D16B-E34F-B444-CB4A5CBD0A97}"/>
                </a:ext>
              </a:extLst>
            </p:cNvPr>
            <p:cNvSpPr txBox="1"/>
            <p:nvPr/>
          </p:nvSpPr>
          <p:spPr>
            <a:xfrm>
              <a:off x="2555976" y="4834325"/>
              <a:ext cx="16824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2003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9" name="Text Placeholder 17">
              <a:extLst>
                <a:ext uri="{FF2B5EF4-FFF2-40B4-BE49-F238E27FC236}">
                  <a16:creationId xmlns:a16="http://schemas.microsoft.com/office/drawing/2014/main" id="{DA3EE4A1-AD00-914A-A933-DEA174CDB15A}"/>
                </a:ext>
              </a:extLst>
            </p:cNvPr>
            <p:cNvSpPr txBox="1">
              <a:spLocks/>
            </p:cNvSpPr>
            <p:nvPr/>
          </p:nvSpPr>
          <p:spPr>
            <a:xfrm>
              <a:off x="2190232" y="4077072"/>
              <a:ext cx="2486265" cy="649532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S3 </a:t>
              </a:r>
              <a:r>
                <a:rPr lang="en-US" sz="1600" b="1" dirty="0" err="1">
                  <a:solidFill>
                    <a:schemeClr val="bg1"/>
                  </a:solidFill>
                  <a:cs typeface="Arial" pitchFamily="34" charset="0"/>
                </a:rPr>
                <a:t>Matematika</a:t>
              </a: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cs typeface="Arial" pitchFamily="34" charset="0"/>
                </a:rPr>
                <a:t>Terapan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Saarland University, Germany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D9B5E5-FD6A-6E45-914D-AD5D156A7BFB}"/>
              </a:ext>
            </a:extLst>
          </p:cNvPr>
          <p:cNvGrpSpPr/>
          <p:nvPr/>
        </p:nvGrpSpPr>
        <p:grpSpPr>
          <a:xfrm>
            <a:off x="0" y="-3956"/>
            <a:ext cx="12188825" cy="419693"/>
            <a:chOff x="4615" y="-3956"/>
            <a:chExt cx="12188825" cy="419693"/>
          </a:xfrm>
        </p:grpSpPr>
        <p:sp>
          <p:nvSpPr>
            <p:cNvPr id="73" name="Freeform: Shape 3">
              <a:extLst>
                <a:ext uri="{FF2B5EF4-FFF2-40B4-BE49-F238E27FC236}">
                  <a16:creationId xmlns:a16="http://schemas.microsoft.com/office/drawing/2014/main" id="{A813DCBB-67E5-9C4D-B7E3-6C752E18946F}"/>
                </a:ext>
              </a:extLst>
            </p:cNvPr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">
              <a:extLst>
                <a:ext uri="{FF2B5EF4-FFF2-40B4-BE49-F238E27FC236}">
                  <a16:creationId xmlns:a16="http://schemas.microsoft.com/office/drawing/2014/main" id="{E2BB8FFB-3EF8-2545-8306-F4E9F2AAD39D}"/>
                </a:ext>
              </a:extLst>
            </p:cNvPr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0">
              <a:extLst>
                <a:ext uri="{FF2B5EF4-FFF2-40B4-BE49-F238E27FC236}">
                  <a16:creationId xmlns:a16="http://schemas.microsoft.com/office/drawing/2014/main" id="{296C5ECE-9532-DC42-A4CD-C05BAD4FBF3B}"/>
                </a:ext>
              </a:extLst>
            </p:cNvPr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4">
              <a:extLst>
                <a:ext uri="{FF2B5EF4-FFF2-40B4-BE49-F238E27FC236}">
                  <a16:creationId xmlns:a16="http://schemas.microsoft.com/office/drawing/2014/main" id="{8ACE3300-3473-3044-B7A5-27FA27746D37}"/>
                </a:ext>
              </a:extLst>
            </p:cNvPr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18">
              <a:extLst>
                <a:ext uri="{FF2B5EF4-FFF2-40B4-BE49-F238E27FC236}">
                  <a16:creationId xmlns:a16="http://schemas.microsoft.com/office/drawing/2014/main" id="{1FC1A92F-1D10-5847-A616-860F8E80418C}"/>
                </a:ext>
              </a:extLst>
            </p:cNvPr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23">
              <a:extLst>
                <a:ext uri="{FF2B5EF4-FFF2-40B4-BE49-F238E27FC236}">
                  <a16:creationId xmlns:a16="http://schemas.microsoft.com/office/drawing/2014/main" id="{2F1FBC74-ECBE-F14D-8F6F-60D1C6AAC2EE}"/>
                </a:ext>
              </a:extLst>
            </p:cNvPr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25">
              <a:extLst>
                <a:ext uri="{FF2B5EF4-FFF2-40B4-BE49-F238E27FC236}">
                  <a16:creationId xmlns:a16="http://schemas.microsoft.com/office/drawing/2014/main" id="{B9CD2B74-6D64-0545-AF46-34E8AB0D03A9}"/>
                </a:ext>
              </a:extLst>
            </p:cNvPr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28">
              <a:extLst>
                <a:ext uri="{FF2B5EF4-FFF2-40B4-BE49-F238E27FC236}">
                  <a16:creationId xmlns:a16="http://schemas.microsoft.com/office/drawing/2014/main" id="{93055463-15E1-7D43-9FDC-A6ED47C135EA}"/>
                </a:ext>
              </a:extLst>
            </p:cNvPr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30">
              <a:extLst>
                <a:ext uri="{FF2B5EF4-FFF2-40B4-BE49-F238E27FC236}">
                  <a16:creationId xmlns:a16="http://schemas.microsoft.com/office/drawing/2014/main" id="{9F326F48-F9A7-AF48-A849-5AD0D7754B27}"/>
                </a:ext>
              </a:extLst>
            </p:cNvPr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31">
              <a:extLst>
                <a:ext uri="{FF2B5EF4-FFF2-40B4-BE49-F238E27FC236}">
                  <a16:creationId xmlns:a16="http://schemas.microsoft.com/office/drawing/2014/main" id="{CBAD191A-207D-E648-95E4-C82D732E16FE}"/>
                </a:ext>
              </a:extLst>
            </p:cNvPr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38">
              <a:extLst>
                <a:ext uri="{FF2B5EF4-FFF2-40B4-BE49-F238E27FC236}">
                  <a16:creationId xmlns:a16="http://schemas.microsoft.com/office/drawing/2014/main" id="{FACEC0F6-34D9-E54E-B3AE-36047B168C96}"/>
                </a:ext>
              </a:extLst>
            </p:cNvPr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67">
              <a:extLst>
                <a:ext uri="{FF2B5EF4-FFF2-40B4-BE49-F238E27FC236}">
                  <a16:creationId xmlns:a16="http://schemas.microsoft.com/office/drawing/2014/main" id="{1EF9085D-00D4-EC4F-8630-4F523826B2CE}"/>
                </a:ext>
              </a:extLst>
            </p:cNvPr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68">
              <a:extLst>
                <a:ext uri="{FF2B5EF4-FFF2-40B4-BE49-F238E27FC236}">
                  <a16:creationId xmlns:a16="http://schemas.microsoft.com/office/drawing/2014/main" id="{2F07012C-36FF-6F4F-91BD-7F6DD135A7E2}"/>
                </a:ext>
              </a:extLst>
            </p:cNvPr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69">
              <a:extLst>
                <a:ext uri="{FF2B5EF4-FFF2-40B4-BE49-F238E27FC236}">
                  <a16:creationId xmlns:a16="http://schemas.microsoft.com/office/drawing/2014/main" id="{FB3762D2-C8AA-C148-85CF-2CD7A66CB2B0}"/>
                </a:ext>
              </a:extLst>
            </p:cNvPr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70">
              <a:extLst>
                <a:ext uri="{FF2B5EF4-FFF2-40B4-BE49-F238E27FC236}">
                  <a16:creationId xmlns:a16="http://schemas.microsoft.com/office/drawing/2014/main" id="{6B1AD408-8DB8-E540-BEE3-DB7E373BEA63}"/>
                </a:ext>
              </a:extLst>
            </p:cNvPr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71">
              <a:extLst>
                <a:ext uri="{FF2B5EF4-FFF2-40B4-BE49-F238E27FC236}">
                  <a16:creationId xmlns:a16="http://schemas.microsoft.com/office/drawing/2014/main" id="{3B7A6EF9-9181-A24F-9187-5CE942CE776A}"/>
                </a:ext>
              </a:extLst>
            </p:cNvPr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72">
              <a:extLst>
                <a:ext uri="{FF2B5EF4-FFF2-40B4-BE49-F238E27FC236}">
                  <a16:creationId xmlns:a16="http://schemas.microsoft.com/office/drawing/2014/main" id="{0713F4DC-36F2-FE46-A9FA-46901F37EA76}"/>
                </a:ext>
              </a:extLst>
            </p:cNvPr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73">
              <a:extLst>
                <a:ext uri="{FF2B5EF4-FFF2-40B4-BE49-F238E27FC236}">
                  <a16:creationId xmlns:a16="http://schemas.microsoft.com/office/drawing/2014/main" id="{4E28AE03-D600-B24A-924B-258299C5E1BA}"/>
                </a:ext>
              </a:extLst>
            </p:cNvPr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74">
              <a:extLst>
                <a:ext uri="{FF2B5EF4-FFF2-40B4-BE49-F238E27FC236}">
                  <a16:creationId xmlns:a16="http://schemas.microsoft.com/office/drawing/2014/main" id="{5779096A-8DDB-C244-BF1B-7E858C74D19A}"/>
                </a:ext>
              </a:extLst>
            </p:cNvPr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75">
              <a:extLst>
                <a:ext uri="{FF2B5EF4-FFF2-40B4-BE49-F238E27FC236}">
                  <a16:creationId xmlns:a16="http://schemas.microsoft.com/office/drawing/2014/main" id="{D68B3B0B-2AAE-3149-9A66-54B2F26ACC49}"/>
                </a:ext>
              </a:extLst>
            </p:cNvPr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76">
              <a:extLst>
                <a:ext uri="{FF2B5EF4-FFF2-40B4-BE49-F238E27FC236}">
                  <a16:creationId xmlns:a16="http://schemas.microsoft.com/office/drawing/2014/main" id="{844F0E7B-0083-B743-912B-030E29FBE56B}"/>
                </a:ext>
              </a:extLst>
            </p:cNvPr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77">
              <a:extLst>
                <a:ext uri="{FF2B5EF4-FFF2-40B4-BE49-F238E27FC236}">
                  <a16:creationId xmlns:a16="http://schemas.microsoft.com/office/drawing/2014/main" id="{82749B88-4A14-2B40-9F16-F11D1C545A47}"/>
                </a:ext>
              </a:extLst>
            </p:cNvPr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78">
              <a:extLst>
                <a:ext uri="{FF2B5EF4-FFF2-40B4-BE49-F238E27FC236}">
                  <a16:creationId xmlns:a16="http://schemas.microsoft.com/office/drawing/2014/main" id="{B2DC9B5A-B31E-5640-BF3D-74DE65C4385B}"/>
                </a:ext>
              </a:extLst>
            </p:cNvPr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79">
              <a:extLst>
                <a:ext uri="{FF2B5EF4-FFF2-40B4-BE49-F238E27FC236}">
                  <a16:creationId xmlns:a16="http://schemas.microsoft.com/office/drawing/2014/main" id="{C15461EF-ACD4-2A4A-97C9-0A282C1D49AE}"/>
                </a:ext>
              </a:extLst>
            </p:cNvPr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80">
              <a:extLst>
                <a:ext uri="{FF2B5EF4-FFF2-40B4-BE49-F238E27FC236}">
                  <a16:creationId xmlns:a16="http://schemas.microsoft.com/office/drawing/2014/main" id="{90CACF4F-C983-DD4B-B3CE-C0B921D1CF1B}"/>
                </a:ext>
              </a:extLst>
            </p:cNvPr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81">
              <a:extLst>
                <a:ext uri="{FF2B5EF4-FFF2-40B4-BE49-F238E27FC236}">
                  <a16:creationId xmlns:a16="http://schemas.microsoft.com/office/drawing/2014/main" id="{7E871430-79DC-B847-A257-763BCEBCD9A0}"/>
                </a:ext>
              </a:extLst>
            </p:cNvPr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82">
              <a:extLst>
                <a:ext uri="{FF2B5EF4-FFF2-40B4-BE49-F238E27FC236}">
                  <a16:creationId xmlns:a16="http://schemas.microsoft.com/office/drawing/2014/main" id="{A5FDB787-3974-2847-B9F5-FB6A936BCD90}"/>
                </a:ext>
              </a:extLst>
            </p:cNvPr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83">
              <a:extLst>
                <a:ext uri="{FF2B5EF4-FFF2-40B4-BE49-F238E27FC236}">
                  <a16:creationId xmlns:a16="http://schemas.microsoft.com/office/drawing/2014/main" id="{70B53043-1E86-814B-95B9-D546E629A44A}"/>
                </a:ext>
              </a:extLst>
            </p:cNvPr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84">
              <a:extLst>
                <a:ext uri="{FF2B5EF4-FFF2-40B4-BE49-F238E27FC236}">
                  <a16:creationId xmlns:a16="http://schemas.microsoft.com/office/drawing/2014/main" id="{6F9896F4-5E24-244D-AAF0-DB17E44364DB}"/>
                </a:ext>
              </a:extLst>
            </p:cNvPr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85">
              <a:extLst>
                <a:ext uri="{FF2B5EF4-FFF2-40B4-BE49-F238E27FC236}">
                  <a16:creationId xmlns:a16="http://schemas.microsoft.com/office/drawing/2014/main" id="{8316B23C-C4EC-F14D-95CC-39DDE579721A}"/>
                </a:ext>
              </a:extLst>
            </p:cNvPr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86">
              <a:extLst>
                <a:ext uri="{FF2B5EF4-FFF2-40B4-BE49-F238E27FC236}">
                  <a16:creationId xmlns:a16="http://schemas.microsoft.com/office/drawing/2014/main" id="{FF6EBE08-96A1-E644-9081-F750D4C04AFA}"/>
                </a:ext>
              </a:extLst>
            </p:cNvPr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87">
              <a:extLst>
                <a:ext uri="{FF2B5EF4-FFF2-40B4-BE49-F238E27FC236}">
                  <a16:creationId xmlns:a16="http://schemas.microsoft.com/office/drawing/2014/main" id="{01FCEF7C-EA9F-254E-A75A-2E2F3BDB6DA8}"/>
                </a:ext>
              </a:extLst>
            </p:cNvPr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88">
              <a:extLst>
                <a:ext uri="{FF2B5EF4-FFF2-40B4-BE49-F238E27FC236}">
                  <a16:creationId xmlns:a16="http://schemas.microsoft.com/office/drawing/2014/main" id="{7355C08D-E891-B342-BA1F-B898376C97C3}"/>
                </a:ext>
              </a:extLst>
            </p:cNvPr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89">
              <a:extLst>
                <a:ext uri="{FF2B5EF4-FFF2-40B4-BE49-F238E27FC236}">
                  <a16:creationId xmlns:a16="http://schemas.microsoft.com/office/drawing/2014/main" id="{04CD1394-9383-2448-A02B-00A3C40FDA6C}"/>
                </a:ext>
              </a:extLst>
            </p:cNvPr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90">
              <a:extLst>
                <a:ext uri="{FF2B5EF4-FFF2-40B4-BE49-F238E27FC236}">
                  <a16:creationId xmlns:a16="http://schemas.microsoft.com/office/drawing/2014/main" id="{BCE514D3-0E79-BF42-888E-A2A8D0C13E74}"/>
                </a:ext>
              </a:extLst>
            </p:cNvPr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91">
              <a:extLst>
                <a:ext uri="{FF2B5EF4-FFF2-40B4-BE49-F238E27FC236}">
                  <a16:creationId xmlns:a16="http://schemas.microsoft.com/office/drawing/2014/main" id="{551EFD2C-D88B-924E-8A45-693EDC53F007}"/>
                </a:ext>
              </a:extLst>
            </p:cNvPr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94">
              <a:extLst>
                <a:ext uri="{FF2B5EF4-FFF2-40B4-BE49-F238E27FC236}">
                  <a16:creationId xmlns:a16="http://schemas.microsoft.com/office/drawing/2014/main" id="{54456157-E4B9-3445-A1F7-D68658EC71F3}"/>
                </a:ext>
              </a:extLst>
            </p:cNvPr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96">
              <a:extLst>
                <a:ext uri="{FF2B5EF4-FFF2-40B4-BE49-F238E27FC236}">
                  <a16:creationId xmlns:a16="http://schemas.microsoft.com/office/drawing/2014/main" id="{6EE025CF-4494-564A-817B-143264F1B31A}"/>
                </a:ext>
              </a:extLst>
            </p:cNvPr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97">
              <a:extLst>
                <a:ext uri="{FF2B5EF4-FFF2-40B4-BE49-F238E27FC236}">
                  <a16:creationId xmlns:a16="http://schemas.microsoft.com/office/drawing/2014/main" id="{D7216C55-1069-0045-85AC-7B9422EEC4FA}"/>
                </a:ext>
              </a:extLst>
            </p:cNvPr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2BEA1F0-6E28-2A48-B846-C2CF370E71FC}"/>
              </a:ext>
            </a:extLst>
          </p:cNvPr>
          <p:cNvGrpSpPr/>
          <p:nvPr/>
        </p:nvGrpSpPr>
        <p:grpSpPr>
          <a:xfrm flipV="1">
            <a:off x="0" y="6438307"/>
            <a:ext cx="12188825" cy="419693"/>
            <a:chOff x="4615" y="-3956"/>
            <a:chExt cx="12188825" cy="419693"/>
          </a:xfrm>
        </p:grpSpPr>
        <p:sp>
          <p:nvSpPr>
            <p:cNvPr id="113" name="Freeform: Shape 103">
              <a:extLst>
                <a:ext uri="{FF2B5EF4-FFF2-40B4-BE49-F238E27FC236}">
                  <a16:creationId xmlns:a16="http://schemas.microsoft.com/office/drawing/2014/main" id="{F0768509-C04D-AF44-81F5-90FF864A5466}"/>
                </a:ext>
              </a:extLst>
            </p:cNvPr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04">
              <a:extLst>
                <a:ext uri="{FF2B5EF4-FFF2-40B4-BE49-F238E27FC236}">
                  <a16:creationId xmlns:a16="http://schemas.microsoft.com/office/drawing/2014/main" id="{699192A0-55DD-A947-B202-8A4932369357}"/>
                </a:ext>
              </a:extLst>
            </p:cNvPr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05">
              <a:extLst>
                <a:ext uri="{FF2B5EF4-FFF2-40B4-BE49-F238E27FC236}">
                  <a16:creationId xmlns:a16="http://schemas.microsoft.com/office/drawing/2014/main" id="{3BDD5052-809D-EB4D-8C2A-A38C097CEC00}"/>
                </a:ext>
              </a:extLst>
            </p:cNvPr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06">
              <a:extLst>
                <a:ext uri="{FF2B5EF4-FFF2-40B4-BE49-F238E27FC236}">
                  <a16:creationId xmlns:a16="http://schemas.microsoft.com/office/drawing/2014/main" id="{677AFFBC-3B21-D043-ABD6-CED39E1EA684}"/>
                </a:ext>
              </a:extLst>
            </p:cNvPr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07">
              <a:extLst>
                <a:ext uri="{FF2B5EF4-FFF2-40B4-BE49-F238E27FC236}">
                  <a16:creationId xmlns:a16="http://schemas.microsoft.com/office/drawing/2014/main" id="{2E11470E-DEBE-CC49-99C5-059398C47F35}"/>
                </a:ext>
              </a:extLst>
            </p:cNvPr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08">
              <a:extLst>
                <a:ext uri="{FF2B5EF4-FFF2-40B4-BE49-F238E27FC236}">
                  <a16:creationId xmlns:a16="http://schemas.microsoft.com/office/drawing/2014/main" id="{A3521162-0FAD-1A47-A478-076EA572CA87}"/>
                </a:ext>
              </a:extLst>
            </p:cNvPr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09">
              <a:extLst>
                <a:ext uri="{FF2B5EF4-FFF2-40B4-BE49-F238E27FC236}">
                  <a16:creationId xmlns:a16="http://schemas.microsoft.com/office/drawing/2014/main" id="{9C4DF667-9B23-3645-94C4-D1A73FFC3C29}"/>
                </a:ext>
              </a:extLst>
            </p:cNvPr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0">
              <a:extLst>
                <a:ext uri="{FF2B5EF4-FFF2-40B4-BE49-F238E27FC236}">
                  <a16:creationId xmlns:a16="http://schemas.microsoft.com/office/drawing/2014/main" id="{340EAFF7-A9A2-0047-B824-F9D4715120DC}"/>
                </a:ext>
              </a:extLst>
            </p:cNvPr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11">
              <a:extLst>
                <a:ext uri="{FF2B5EF4-FFF2-40B4-BE49-F238E27FC236}">
                  <a16:creationId xmlns:a16="http://schemas.microsoft.com/office/drawing/2014/main" id="{29CD5424-7A12-FE42-9B15-2E1DB4B372AF}"/>
                </a:ext>
              </a:extLst>
            </p:cNvPr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12">
              <a:extLst>
                <a:ext uri="{FF2B5EF4-FFF2-40B4-BE49-F238E27FC236}">
                  <a16:creationId xmlns:a16="http://schemas.microsoft.com/office/drawing/2014/main" id="{D0DD5784-F60A-1446-92AA-F37C80136AF6}"/>
                </a:ext>
              </a:extLst>
            </p:cNvPr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13">
              <a:extLst>
                <a:ext uri="{FF2B5EF4-FFF2-40B4-BE49-F238E27FC236}">
                  <a16:creationId xmlns:a16="http://schemas.microsoft.com/office/drawing/2014/main" id="{2C6CD2A1-9534-E74F-8A09-3C21CE447E88}"/>
                </a:ext>
              </a:extLst>
            </p:cNvPr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14">
              <a:extLst>
                <a:ext uri="{FF2B5EF4-FFF2-40B4-BE49-F238E27FC236}">
                  <a16:creationId xmlns:a16="http://schemas.microsoft.com/office/drawing/2014/main" id="{CCCD5824-5D3D-D04E-84F2-55004A39FD98}"/>
                </a:ext>
              </a:extLst>
            </p:cNvPr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15">
              <a:extLst>
                <a:ext uri="{FF2B5EF4-FFF2-40B4-BE49-F238E27FC236}">
                  <a16:creationId xmlns:a16="http://schemas.microsoft.com/office/drawing/2014/main" id="{ECFDDE71-A2CA-6F4A-AA4F-261AD6746F4B}"/>
                </a:ext>
              </a:extLst>
            </p:cNvPr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16">
              <a:extLst>
                <a:ext uri="{FF2B5EF4-FFF2-40B4-BE49-F238E27FC236}">
                  <a16:creationId xmlns:a16="http://schemas.microsoft.com/office/drawing/2014/main" id="{FE41AA3D-3E63-FE46-ADBF-C0C2F15927A0}"/>
                </a:ext>
              </a:extLst>
            </p:cNvPr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17">
              <a:extLst>
                <a:ext uri="{FF2B5EF4-FFF2-40B4-BE49-F238E27FC236}">
                  <a16:creationId xmlns:a16="http://schemas.microsoft.com/office/drawing/2014/main" id="{A7ABC056-590B-7C44-967D-CA04851D60B1}"/>
                </a:ext>
              </a:extLst>
            </p:cNvPr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18">
              <a:extLst>
                <a:ext uri="{FF2B5EF4-FFF2-40B4-BE49-F238E27FC236}">
                  <a16:creationId xmlns:a16="http://schemas.microsoft.com/office/drawing/2014/main" id="{CAD31BFD-14B9-9643-B6C3-4DED33B6F6AA}"/>
                </a:ext>
              </a:extLst>
            </p:cNvPr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19">
              <a:extLst>
                <a:ext uri="{FF2B5EF4-FFF2-40B4-BE49-F238E27FC236}">
                  <a16:creationId xmlns:a16="http://schemas.microsoft.com/office/drawing/2014/main" id="{FB84B5A0-FB5C-6C44-AC75-B2A9FED8142E}"/>
                </a:ext>
              </a:extLst>
            </p:cNvPr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0">
              <a:extLst>
                <a:ext uri="{FF2B5EF4-FFF2-40B4-BE49-F238E27FC236}">
                  <a16:creationId xmlns:a16="http://schemas.microsoft.com/office/drawing/2014/main" id="{C7C84F3C-7F79-0F47-8F95-BB50FC840036}"/>
                </a:ext>
              </a:extLst>
            </p:cNvPr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21">
              <a:extLst>
                <a:ext uri="{FF2B5EF4-FFF2-40B4-BE49-F238E27FC236}">
                  <a16:creationId xmlns:a16="http://schemas.microsoft.com/office/drawing/2014/main" id="{BD7A9D25-7960-284C-9D2A-5BDEE6E0BC74}"/>
                </a:ext>
              </a:extLst>
            </p:cNvPr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22">
              <a:extLst>
                <a:ext uri="{FF2B5EF4-FFF2-40B4-BE49-F238E27FC236}">
                  <a16:creationId xmlns:a16="http://schemas.microsoft.com/office/drawing/2014/main" id="{21683D58-AF86-5044-AB97-CDDB29D15E88}"/>
                </a:ext>
              </a:extLst>
            </p:cNvPr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23">
              <a:extLst>
                <a:ext uri="{FF2B5EF4-FFF2-40B4-BE49-F238E27FC236}">
                  <a16:creationId xmlns:a16="http://schemas.microsoft.com/office/drawing/2014/main" id="{C749B2B9-86FC-5C47-AB9B-0C1D34721D9B}"/>
                </a:ext>
              </a:extLst>
            </p:cNvPr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24">
              <a:extLst>
                <a:ext uri="{FF2B5EF4-FFF2-40B4-BE49-F238E27FC236}">
                  <a16:creationId xmlns:a16="http://schemas.microsoft.com/office/drawing/2014/main" id="{5CB34E71-71A0-EE4C-BA7A-5B8BDCAB9091}"/>
                </a:ext>
              </a:extLst>
            </p:cNvPr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25">
              <a:extLst>
                <a:ext uri="{FF2B5EF4-FFF2-40B4-BE49-F238E27FC236}">
                  <a16:creationId xmlns:a16="http://schemas.microsoft.com/office/drawing/2014/main" id="{22501871-6C7E-8044-AED0-CFF7ABBD2F55}"/>
                </a:ext>
              </a:extLst>
            </p:cNvPr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26">
              <a:extLst>
                <a:ext uri="{FF2B5EF4-FFF2-40B4-BE49-F238E27FC236}">
                  <a16:creationId xmlns:a16="http://schemas.microsoft.com/office/drawing/2014/main" id="{E50EB0FF-BF9E-B94D-93F4-84F932397C09}"/>
                </a:ext>
              </a:extLst>
            </p:cNvPr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27">
              <a:extLst>
                <a:ext uri="{FF2B5EF4-FFF2-40B4-BE49-F238E27FC236}">
                  <a16:creationId xmlns:a16="http://schemas.microsoft.com/office/drawing/2014/main" id="{94D4B922-1DCF-3A44-9322-4D58DC3D4E81}"/>
                </a:ext>
              </a:extLst>
            </p:cNvPr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28">
              <a:extLst>
                <a:ext uri="{FF2B5EF4-FFF2-40B4-BE49-F238E27FC236}">
                  <a16:creationId xmlns:a16="http://schemas.microsoft.com/office/drawing/2014/main" id="{83B505B4-3D75-584E-A074-6D799811ECC6}"/>
                </a:ext>
              </a:extLst>
            </p:cNvPr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29">
              <a:extLst>
                <a:ext uri="{FF2B5EF4-FFF2-40B4-BE49-F238E27FC236}">
                  <a16:creationId xmlns:a16="http://schemas.microsoft.com/office/drawing/2014/main" id="{0E0A0D55-20DC-9344-A17A-185A3AB185FB}"/>
                </a:ext>
              </a:extLst>
            </p:cNvPr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0">
              <a:extLst>
                <a:ext uri="{FF2B5EF4-FFF2-40B4-BE49-F238E27FC236}">
                  <a16:creationId xmlns:a16="http://schemas.microsoft.com/office/drawing/2014/main" id="{13826145-576C-8741-8D67-1E3F9252A6E7}"/>
                </a:ext>
              </a:extLst>
            </p:cNvPr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31">
              <a:extLst>
                <a:ext uri="{FF2B5EF4-FFF2-40B4-BE49-F238E27FC236}">
                  <a16:creationId xmlns:a16="http://schemas.microsoft.com/office/drawing/2014/main" id="{5087B5EA-F123-814B-899F-25CB41D0C67B}"/>
                </a:ext>
              </a:extLst>
            </p:cNvPr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32">
              <a:extLst>
                <a:ext uri="{FF2B5EF4-FFF2-40B4-BE49-F238E27FC236}">
                  <a16:creationId xmlns:a16="http://schemas.microsoft.com/office/drawing/2014/main" id="{9A1E9462-5CE7-234F-92B7-285DAD31B13C}"/>
                </a:ext>
              </a:extLst>
            </p:cNvPr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33">
              <a:extLst>
                <a:ext uri="{FF2B5EF4-FFF2-40B4-BE49-F238E27FC236}">
                  <a16:creationId xmlns:a16="http://schemas.microsoft.com/office/drawing/2014/main" id="{53CE24DF-F6D1-F245-8556-B2040BF86BED}"/>
                </a:ext>
              </a:extLst>
            </p:cNvPr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34">
              <a:extLst>
                <a:ext uri="{FF2B5EF4-FFF2-40B4-BE49-F238E27FC236}">
                  <a16:creationId xmlns:a16="http://schemas.microsoft.com/office/drawing/2014/main" id="{4690FB63-B34C-A545-959D-506824E08772}"/>
                </a:ext>
              </a:extLst>
            </p:cNvPr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35">
              <a:extLst>
                <a:ext uri="{FF2B5EF4-FFF2-40B4-BE49-F238E27FC236}">
                  <a16:creationId xmlns:a16="http://schemas.microsoft.com/office/drawing/2014/main" id="{C4F3330C-89FC-664A-9E5C-AD2BE99D0EB1}"/>
                </a:ext>
              </a:extLst>
            </p:cNvPr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36">
              <a:extLst>
                <a:ext uri="{FF2B5EF4-FFF2-40B4-BE49-F238E27FC236}">
                  <a16:creationId xmlns:a16="http://schemas.microsoft.com/office/drawing/2014/main" id="{0C6F44BF-A390-034A-9CDC-395F738707C7}"/>
                </a:ext>
              </a:extLst>
            </p:cNvPr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37">
              <a:extLst>
                <a:ext uri="{FF2B5EF4-FFF2-40B4-BE49-F238E27FC236}">
                  <a16:creationId xmlns:a16="http://schemas.microsoft.com/office/drawing/2014/main" id="{437B1485-70D7-2841-ABDD-E45AE89CC8DB}"/>
                </a:ext>
              </a:extLst>
            </p:cNvPr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38">
              <a:extLst>
                <a:ext uri="{FF2B5EF4-FFF2-40B4-BE49-F238E27FC236}">
                  <a16:creationId xmlns:a16="http://schemas.microsoft.com/office/drawing/2014/main" id="{0712EECF-41C1-874C-8FF3-D5976B90002F}"/>
                </a:ext>
              </a:extLst>
            </p:cNvPr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39">
              <a:extLst>
                <a:ext uri="{FF2B5EF4-FFF2-40B4-BE49-F238E27FC236}">
                  <a16:creationId xmlns:a16="http://schemas.microsoft.com/office/drawing/2014/main" id="{3679D63B-F696-D847-9BF1-EFF839DB5EA2}"/>
                </a:ext>
              </a:extLst>
            </p:cNvPr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0">
              <a:extLst>
                <a:ext uri="{FF2B5EF4-FFF2-40B4-BE49-F238E27FC236}">
                  <a16:creationId xmlns:a16="http://schemas.microsoft.com/office/drawing/2014/main" id="{323C41A7-B94C-0A4E-AAD8-0475ADDB48CE}"/>
                </a:ext>
              </a:extLst>
            </p:cNvPr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41">
              <a:extLst>
                <a:ext uri="{FF2B5EF4-FFF2-40B4-BE49-F238E27FC236}">
                  <a16:creationId xmlns:a16="http://schemas.microsoft.com/office/drawing/2014/main" id="{D03E4DA0-826F-6E48-99E7-999B0892778A}"/>
                </a:ext>
              </a:extLst>
            </p:cNvPr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5" name="Group 44">
            <a:extLst>
              <a:ext uri="{FF2B5EF4-FFF2-40B4-BE49-F238E27FC236}">
                <a16:creationId xmlns:a16="http://schemas.microsoft.com/office/drawing/2014/main" id="{E2C34F8B-0E37-B848-B52D-54785D6CF5F3}"/>
              </a:ext>
            </a:extLst>
          </p:cNvPr>
          <p:cNvGrpSpPr/>
          <p:nvPr/>
        </p:nvGrpSpPr>
        <p:grpSpPr>
          <a:xfrm>
            <a:off x="6043078" y="4238913"/>
            <a:ext cx="2738600" cy="1553176"/>
            <a:chOff x="4716416" y="4077072"/>
            <a:chExt cx="1693708" cy="1102687"/>
          </a:xfrm>
        </p:grpSpPr>
        <p:sp>
          <p:nvSpPr>
            <p:cNvPr id="176" name="Text Placeholder 18">
              <a:extLst>
                <a:ext uri="{FF2B5EF4-FFF2-40B4-BE49-F238E27FC236}">
                  <a16:creationId xmlns:a16="http://schemas.microsoft.com/office/drawing/2014/main" id="{C256F12A-BD9D-6645-A69F-8F349526EED8}"/>
                </a:ext>
              </a:extLst>
            </p:cNvPr>
            <p:cNvSpPr txBox="1">
              <a:spLocks/>
            </p:cNvSpPr>
            <p:nvPr/>
          </p:nvSpPr>
          <p:spPr>
            <a:xfrm>
              <a:off x="4716416" y="4410302"/>
              <a:ext cx="1682435" cy="256321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S1 </a:t>
              </a:r>
              <a:r>
                <a:rPr lang="en-US" sz="1600" b="1" dirty="0" err="1">
                  <a:solidFill>
                    <a:schemeClr val="bg1"/>
                  </a:solidFill>
                  <a:cs typeface="Arial" pitchFamily="34" charset="0"/>
                </a:rPr>
                <a:t>Statistika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/>
                  </a:solidFill>
                  <a:cs typeface="Arial" pitchFamily="34" charset="0"/>
                </a:rPr>
                <a:t>1987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F7D8108-70E4-F34B-8C14-DBA5D52AF202}"/>
                </a:ext>
              </a:extLst>
            </p:cNvPr>
            <p:cNvSpPr txBox="1"/>
            <p:nvPr/>
          </p:nvSpPr>
          <p:spPr>
            <a:xfrm>
              <a:off x="4727689" y="4786445"/>
              <a:ext cx="1682435" cy="39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S2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Statistika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Terapan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1993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9" name="Text Placeholder 17">
              <a:extLst>
                <a:ext uri="{FF2B5EF4-FFF2-40B4-BE49-F238E27FC236}">
                  <a16:creationId xmlns:a16="http://schemas.microsoft.com/office/drawing/2014/main" id="{9CF321E0-1A0E-FB45-B24F-12E121B339B8}"/>
                </a:ext>
              </a:extLst>
            </p:cNvPr>
            <p:cNvSpPr txBox="1">
              <a:spLocks/>
            </p:cNvSpPr>
            <p:nvPr/>
          </p:nvSpPr>
          <p:spPr>
            <a:xfrm>
              <a:off x="4784596" y="4077072"/>
              <a:ext cx="1546075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cs typeface="Arial" pitchFamily="34" charset="0"/>
                </a:rPr>
                <a:t>IPB</a:t>
              </a:r>
            </a:p>
          </p:txBody>
        </p:sp>
      </p:grpSp>
      <p:pic>
        <p:nvPicPr>
          <p:cNvPr id="205" name="Picture Placeholder 204">
            <a:extLst>
              <a:ext uri="{FF2B5EF4-FFF2-40B4-BE49-F238E27FC236}">
                <a16:creationId xmlns:a16="http://schemas.microsoft.com/office/drawing/2014/main" id="{C3F129A5-73B1-4E4E-8E4D-9C028F1C54CE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39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12217D26-995E-5749-A767-F56950F4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87" y="1241696"/>
            <a:ext cx="3600000" cy="1905883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05A6408-8FD7-8549-A358-DC6D5EBE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3" y="1205786"/>
            <a:ext cx="3600000" cy="2693472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5D9670EB-0562-5649-9DC1-75140CEFB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383" y="4745499"/>
            <a:ext cx="3600000" cy="190440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50B4E-BBC7-2443-849D-BBFA3A058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4566" y="223044"/>
            <a:ext cx="10485335" cy="646331"/>
          </a:xfrm>
          <a:noFill/>
        </p:spPr>
        <p:txBody>
          <a:bodyPr wrap="square" rtlCol="0" anchor="ctr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Academic Foot Prints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9C469-CE0C-9946-BB6E-4F9B59EFF81A}"/>
              </a:ext>
            </a:extLst>
          </p:cNvPr>
          <p:cNvGrpSpPr>
            <a:grpSpLocks noChangeAspect="1"/>
          </p:cNvGrpSpPr>
          <p:nvPr/>
        </p:nvGrpSpPr>
        <p:grpSpPr>
          <a:xfrm>
            <a:off x="1812000" y="1702503"/>
            <a:ext cx="8568000" cy="5028296"/>
            <a:chOff x="2687161" y="3731096"/>
            <a:chExt cx="5158677" cy="3027467"/>
          </a:xfrm>
          <a:solidFill>
            <a:srgbClr val="00B0F0">
              <a:alpha val="70000"/>
            </a:srgbClr>
          </a:solidFill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3A5BCE3E-5F85-3546-A547-78ECEEF7C086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11">
              <a:extLst>
                <a:ext uri="{FF2B5EF4-FFF2-40B4-BE49-F238E27FC236}">
                  <a16:creationId xmlns:a16="http://schemas.microsoft.com/office/drawing/2014/main" id="{ED636D0C-1A97-B243-B3F5-65F9282E7B72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A9E9D6B6-7AB4-D543-94B1-9618D8DE16D8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51C0C4B6-C380-1448-8A14-3024BC1453BF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1A353A7E-7B3F-794C-9406-2A14ECDD7EA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D9883BDD-152F-3948-A870-A2F1BD7A9EB0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7DCC1530-4956-F947-BE21-E7145084A7F4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73366902-839A-0C4A-9D89-6BD9309E566B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88243B38-78DB-6D49-A114-7456DF262BF6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BE51320B-F906-E341-8DC3-992549BFA6D3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0">
              <a:extLst>
                <a:ext uri="{FF2B5EF4-FFF2-40B4-BE49-F238E27FC236}">
                  <a16:creationId xmlns:a16="http://schemas.microsoft.com/office/drawing/2014/main" id="{0B1CA881-89C1-E641-A765-369964E0474C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">
              <a:extLst>
                <a:ext uri="{FF2B5EF4-FFF2-40B4-BE49-F238E27FC236}">
                  <a16:creationId xmlns:a16="http://schemas.microsoft.com/office/drawing/2014/main" id="{44E091BB-E054-7A48-9139-EA599348F91C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2">
              <a:extLst>
                <a:ext uri="{FF2B5EF4-FFF2-40B4-BE49-F238E27FC236}">
                  <a16:creationId xmlns:a16="http://schemas.microsoft.com/office/drawing/2014/main" id="{FC17AD41-421A-E449-811D-6A802D94B6EC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3">
              <a:extLst>
                <a:ext uri="{FF2B5EF4-FFF2-40B4-BE49-F238E27FC236}">
                  <a16:creationId xmlns:a16="http://schemas.microsoft.com/office/drawing/2014/main" id="{E411D128-D9E4-BA40-A93A-9C6455A903FD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4">
              <a:extLst>
                <a:ext uri="{FF2B5EF4-FFF2-40B4-BE49-F238E27FC236}">
                  <a16:creationId xmlns:a16="http://schemas.microsoft.com/office/drawing/2014/main" id="{FFA4A7E0-B4C4-5E4D-9BD8-9F29A2B16946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25">
              <a:extLst>
                <a:ext uri="{FF2B5EF4-FFF2-40B4-BE49-F238E27FC236}">
                  <a16:creationId xmlns:a16="http://schemas.microsoft.com/office/drawing/2014/main" id="{6688E1F8-85E4-4A45-ADD7-131E633BAC91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:a16="http://schemas.microsoft.com/office/drawing/2014/main" id="{B9AF82E0-796E-4F48-81C4-703D5DEA6F64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7">
              <a:extLst>
                <a:ext uri="{FF2B5EF4-FFF2-40B4-BE49-F238E27FC236}">
                  <a16:creationId xmlns:a16="http://schemas.microsoft.com/office/drawing/2014/main" id="{135B38DB-D0D9-2247-970E-D18F30A46BC3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8">
              <a:extLst>
                <a:ext uri="{FF2B5EF4-FFF2-40B4-BE49-F238E27FC236}">
                  <a16:creationId xmlns:a16="http://schemas.microsoft.com/office/drawing/2014/main" id="{C779B431-0F52-0B44-911F-C571E4F50AC5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9">
              <a:extLst>
                <a:ext uri="{FF2B5EF4-FFF2-40B4-BE49-F238E27FC236}">
                  <a16:creationId xmlns:a16="http://schemas.microsoft.com/office/drawing/2014/main" id="{9A219BF6-ED2D-2243-8F1B-8D962CE8978E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0">
              <a:extLst>
                <a:ext uri="{FF2B5EF4-FFF2-40B4-BE49-F238E27FC236}">
                  <a16:creationId xmlns:a16="http://schemas.microsoft.com/office/drawing/2014/main" id="{13530276-A380-7D4C-BD53-AA5A3489902B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1">
              <a:extLst>
                <a:ext uri="{FF2B5EF4-FFF2-40B4-BE49-F238E27FC236}">
                  <a16:creationId xmlns:a16="http://schemas.microsoft.com/office/drawing/2014/main" id="{AB85E316-1C82-BF4E-8C98-45B583DD4AA3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2">
              <a:extLst>
                <a:ext uri="{FF2B5EF4-FFF2-40B4-BE49-F238E27FC236}">
                  <a16:creationId xmlns:a16="http://schemas.microsoft.com/office/drawing/2014/main" id="{E0AB9EDE-783D-C14F-BDE9-23561C7C13BC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3">
              <a:extLst>
                <a:ext uri="{FF2B5EF4-FFF2-40B4-BE49-F238E27FC236}">
                  <a16:creationId xmlns:a16="http://schemas.microsoft.com/office/drawing/2014/main" id="{DD7A6862-B743-9541-A38D-F398415760C5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4">
              <a:extLst>
                <a:ext uri="{FF2B5EF4-FFF2-40B4-BE49-F238E27FC236}">
                  <a16:creationId xmlns:a16="http://schemas.microsoft.com/office/drawing/2014/main" id="{0FC7359C-3960-2747-83A1-2E3F084C8298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5">
              <a:extLst>
                <a:ext uri="{FF2B5EF4-FFF2-40B4-BE49-F238E27FC236}">
                  <a16:creationId xmlns:a16="http://schemas.microsoft.com/office/drawing/2014/main" id="{7C514250-E6BA-FE42-B503-602B268A391A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6">
              <a:extLst>
                <a:ext uri="{FF2B5EF4-FFF2-40B4-BE49-F238E27FC236}">
                  <a16:creationId xmlns:a16="http://schemas.microsoft.com/office/drawing/2014/main" id="{5C499B8C-31BC-1F48-BA5C-88DD41645345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7">
              <a:extLst>
                <a:ext uri="{FF2B5EF4-FFF2-40B4-BE49-F238E27FC236}">
                  <a16:creationId xmlns:a16="http://schemas.microsoft.com/office/drawing/2014/main" id="{B3C5E1FB-74AC-124F-A668-6A2E8E917BD9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8">
              <a:extLst>
                <a:ext uri="{FF2B5EF4-FFF2-40B4-BE49-F238E27FC236}">
                  <a16:creationId xmlns:a16="http://schemas.microsoft.com/office/drawing/2014/main" id="{A1E0D8D1-BEAA-CB4D-AF22-36DDFB45C64C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9">
              <a:extLst>
                <a:ext uri="{FF2B5EF4-FFF2-40B4-BE49-F238E27FC236}">
                  <a16:creationId xmlns:a16="http://schemas.microsoft.com/office/drawing/2014/main" id="{4F846169-8FD2-C148-9E74-33F8D667F2A0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40">
              <a:extLst>
                <a:ext uri="{FF2B5EF4-FFF2-40B4-BE49-F238E27FC236}">
                  <a16:creationId xmlns:a16="http://schemas.microsoft.com/office/drawing/2014/main" id="{5D6667E1-A5A5-1048-AF86-081528C59A8A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1">
              <a:extLst>
                <a:ext uri="{FF2B5EF4-FFF2-40B4-BE49-F238E27FC236}">
                  <a16:creationId xmlns:a16="http://schemas.microsoft.com/office/drawing/2014/main" id="{0F9E3356-64A4-4B4C-A83F-4DA725A9629E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2">
              <a:extLst>
                <a:ext uri="{FF2B5EF4-FFF2-40B4-BE49-F238E27FC236}">
                  <a16:creationId xmlns:a16="http://schemas.microsoft.com/office/drawing/2014/main" id="{949FE9A1-D531-964A-B48B-CE526D370B01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43">
              <a:extLst>
                <a:ext uri="{FF2B5EF4-FFF2-40B4-BE49-F238E27FC236}">
                  <a16:creationId xmlns:a16="http://schemas.microsoft.com/office/drawing/2014/main" id="{401DB959-6822-E846-BE80-6F59CF050C57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4">
              <a:extLst>
                <a:ext uri="{FF2B5EF4-FFF2-40B4-BE49-F238E27FC236}">
                  <a16:creationId xmlns:a16="http://schemas.microsoft.com/office/drawing/2014/main" id="{9A5D5817-DBEC-1B42-8C0A-239CEAC8913C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5">
              <a:extLst>
                <a:ext uri="{FF2B5EF4-FFF2-40B4-BE49-F238E27FC236}">
                  <a16:creationId xmlns:a16="http://schemas.microsoft.com/office/drawing/2014/main" id="{EB94750C-853F-1C41-9A0F-10AC90238A3F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46">
              <a:extLst>
                <a:ext uri="{FF2B5EF4-FFF2-40B4-BE49-F238E27FC236}">
                  <a16:creationId xmlns:a16="http://schemas.microsoft.com/office/drawing/2014/main" id="{D4602785-6D89-8C42-9317-80DB3411DCB0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7">
              <a:extLst>
                <a:ext uri="{FF2B5EF4-FFF2-40B4-BE49-F238E27FC236}">
                  <a16:creationId xmlns:a16="http://schemas.microsoft.com/office/drawing/2014/main" id="{D9677206-4091-B645-8786-4884E1C8CE31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8">
              <a:extLst>
                <a:ext uri="{FF2B5EF4-FFF2-40B4-BE49-F238E27FC236}">
                  <a16:creationId xmlns:a16="http://schemas.microsoft.com/office/drawing/2014/main" id="{B27577B3-12E1-D547-88E8-367517399005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9">
              <a:extLst>
                <a:ext uri="{FF2B5EF4-FFF2-40B4-BE49-F238E27FC236}">
                  <a16:creationId xmlns:a16="http://schemas.microsoft.com/office/drawing/2014/main" id="{39428462-6C57-7D4A-8FDC-AE6F92D73855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50">
              <a:extLst>
                <a:ext uri="{FF2B5EF4-FFF2-40B4-BE49-F238E27FC236}">
                  <a16:creationId xmlns:a16="http://schemas.microsoft.com/office/drawing/2014/main" id="{A218D39D-53A4-884E-A007-EE3EE993B0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51">
              <a:extLst>
                <a:ext uri="{FF2B5EF4-FFF2-40B4-BE49-F238E27FC236}">
                  <a16:creationId xmlns:a16="http://schemas.microsoft.com/office/drawing/2014/main" id="{F20F2FD0-44E5-4747-A75D-33D546CF7B0A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52">
              <a:extLst>
                <a:ext uri="{FF2B5EF4-FFF2-40B4-BE49-F238E27FC236}">
                  <a16:creationId xmlns:a16="http://schemas.microsoft.com/office/drawing/2014/main" id="{AC3F611F-E431-3C43-B94B-F510B93B6B36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53">
              <a:extLst>
                <a:ext uri="{FF2B5EF4-FFF2-40B4-BE49-F238E27FC236}">
                  <a16:creationId xmlns:a16="http://schemas.microsoft.com/office/drawing/2014/main" id="{9F1822E0-C73F-A845-9C81-095DEAA3864E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54">
              <a:extLst>
                <a:ext uri="{FF2B5EF4-FFF2-40B4-BE49-F238E27FC236}">
                  <a16:creationId xmlns:a16="http://schemas.microsoft.com/office/drawing/2014/main" id="{5EDDC59A-1F65-3848-8FBF-B39C1897FAB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55">
              <a:extLst>
                <a:ext uri="{FF2B5EF4-FFF2-40B4-BE49-F238E27FC236}">
                  <a16:creationId xmlns:a16="http://schemas.microsoft.com/office/drawing/2014/main" id="{66E220D7-7151-7F43-8F00-8CC406E9E35D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56">
              <a:extLst>
                <a:ext uri="{FF2B5EF4-FFF2-40B4-BE49-F238E27FC236}">
                  <a16:creationId xmlns:a16="http://schemas.microsoft.com/office/drawing/2014/main" id="{1CBB0E12-56B5-D24E-B601-C5D015413CAD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7">
              <a:extLst>
                <a:ext uri="{FF2B5EF4-FFF2-40B4-BE49-F238E27FC236}">
                  <a16:creationId xmlns:a16="http://schemas.microsoft.com/office/drawing/2014/main" id="{AFEDAE13-F23E-3242-9329-105321FFCCFA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8">
              <a:extLst>
                <a:ext uri="{FF2B5EF4-FFF2-40B4-BE49-F238E27FC236}">
                  <a16:creationId xmlns:a16="http://schemas.microsoft.com/office/drawing/2014/main" id="{5B8960E0-9277-1844-8642-F56181C876C3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9">
              <a:extLst>
                <a:ext uri="{FF2B5EF4-FFF2-40B4-BE49-F238E27FC236}">
                  <a16:creationId xmlns:a16="http://schemas.microsoft.com/office/drawing/2014/main" id="{ACBDC776-C580-534F-A486-18307783467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60">
              <a:extLst>
                <a:ext uri="{FF2B5EF4-FFF2-40B4-BE49-F238E27FC236}">
                  <a16:creationId xmlns:a16="http://schemas.microsoft.com/office/drawing/2014/main" id="{B72934C6-93B5-7945-8C1F-EA563427B812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61">
              <a:extLst>
                <a:ext uri="{FF2B5EF4-FFF2-40B4-BE49-F238E27FC236}">
                  <a16:creationId xmlns:a16="http://schemas.microsoft.com/office/drawing/2014/main" id="{6CF0CDA3-0A79-D445-8E63-E08A5C5087A3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62">
              <a:extLst>
                <a:ext uri="{FF2B5EF4-FFF2-40B4-BE49-F238E27FC236}">
                  <a16:creationId xmlns:a16="http://schemas.microsoft.com/office/drawing/2014/main" id="{041705DE-1BC9-1443-B262-7EAA8A2984F5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63">
              <a:extLst>
                <a:ext uri="{FF2B5EF4-FFF2-40B4-BE49-F238E27FC236}">
                  <a16:creationId xmlns:a16="http://schemas.microsoft.com/office/drawing/2014/main" id="{D44FD181-7CD0-5740-A8DD-F185B0F9D454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64">
              <a:extLst>
                <a:ext uri="{FF2B5EF4-FFF2-40B4-BE49-F238E27FC236}">
                  <a16:creationId xmlns:a16="http://schemas.microsoft.com/office/drawing/2014/main" id="{83529A13-8388-6148-ACF3-CC821EE7F550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65">
              <a:extLst>
                <a:ext uri="{FF2B5EF4-FFF2-40B4-BE49-F238E27FC236}">
                  <a16:creationId xmlns:a16="http://schemas.microsoft.com/office/drawing/2014/main" id="{04408D68-D8DF-3A4F-9B8F-B585981C941A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66">
              <a:extLst>
                <a:ext uri="{FF2B5EF4-FFF2-40B4-BE49-F238E27FC236}">
                  <a16:creationId xmlns:a16="http://schemas.microsoft.com/office/drawing/2014/main" id="{CAD7D300-F829-7340-B324-0C593F097F25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7">
              <a:extLst>
                <a:ext uri="{FF2B5EF4-FFF2-40B4-BE49-F238E27FC236}">
                  <a16:creationId xmlns:a16="http://schemas.microsoft.com/office/drawing/2014/main" id="{05A8B38B-472D-0E41-A8A7-2C2DAB9EF753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8">
              <a:extLst>
                <a:ext uri="{FF2B5EF4-FFF2-40B4-BE49-F238E27FC236}">
                  <a16:creationId xmlns:a16="http://schemas.microsoft.com/office/drawing/2014/main" id="{1D465D2D-BA68-5B47-90E4-67EC4C66EB2E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9">
              <a:extLst>
                <a:ext uri="{FF2B5EF4-FFF2-40B4-BE49-F238E27FC236}">
                  <a16:creationId xmlns:a16="http://schemas.microsoft.com/office/drawing/2014/main" id="{F224009E-D679-E84A-8324-FE8F5E077AD6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70">
              <a:extLst>
                <a:ext uri="{FF2B5EF4-FFF2-40B4-BE49-F238E27FC236}">
                  <a16:creationId xmlns:a16="http://schemas.microsoft.com/office/drawing/2014/main" id="{EED83A87-4415-3046-885F-06B346B2AC55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71">
              <a:extLst>
                <a:ext uri="{FF2B5EF4-FFF2-40B4-BE49-F238E27FC236}">
                  <a16:creationId xmlns:a16="http://schemas.microsoft.com/office/drawing/2014/main" id="{FEAB7D7F-5AB0-DA4E-A5ED-2E33C6C03B80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72">
              <a:extLst>
                <a:ext uri="{FF2B5EF4-FFF2-40B4-BE49-F238E27FC236}">
                  <a16:creationId xmlns:a16="http://schemas.microsoft.com/office/drawing/2014/main" id="{0250C244-BF21-9141-B200-18CCD25525FF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73">
              <a:extLst>
                <a:ext uri="{FF2B5EF4-FFF2-40B4-BE49-F238E27FC236}">
                  <a16:creationId xmlns:a16="http://schemas.microsoft.com/office/drawing/2014/main" id="{C33CF015-E104-8A42-A5E1-925AF170CA32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74">
              <a:extLst>
                <a:ext uri="{FF2B5EF4-FFF2-40B4-BE49-F238E27FC236}">
                  <a16:creationId xmlns:a16="http://schemas.microsoft.com/office/drawing/2014/main" id="{BDF73736-E786-4E4B-867E-1B51E3454F9C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75">
              <a:extLst>
                <a:ext uri="{FF2B5EF4-FFF2-40B4-BE49-F238E27FC236}">
                  <a16:creationId xmlns:a16="http://schemas.microsoft.com/office/drawing/2014/main" id="{CDEC5FFC-0618-6241-80F8-7009F9F56E4A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76">
              <a:extLst>
                <a:ext uri="{FF2B5EF4-FFF2-40B4-BE49-F238E27FC236}">
                  <a16:creationId xmlns:a16="http://schemas.microsoft.com/office/drawing/2014/main" id="{3FBEDA1C-E498-D744-80B0-C9C00C266759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7">
              <a:extLst>
                <a:ext uri="{FF2B5EF4-FFF2-40B4-BE49-F238E27FC236}">
                  <a16:creationId xmlns:a16="http://schemas.microsoft.com/office/drawing/2014/main" id="{6E0B3DD9-4359-8846-AA24-7B24F560A974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8">
              <a:extLst>
                <a:ext uri="{FF2B5EF4-FFF2-40B4-BE49-F238E27FC236}">
                  <a16:creationId xmlns:a16="http://schemas.microsoft.com/office/drawing/2014/main" id="{CB5B2CA4-E768-FB4D-B19C-6F7B6F7B59FC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9">
              <a:extLst>
                <a:ext uri="{FF2B5EF4-FFF2-40B4-BE49-F238E27FC236}">
                  <a16:creationId xmlns:a16="http://schemas.microsoft.com/office/drawing/2014/main" id="{627D6B55-FF0D-FB4E-9E44-88D03A492603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80">
              <a:extLst>
                <a:ext uri="{FF2B5EF4-FFF2-40B4-BE49-F238E27FC236}">
                  <a16:creationId xmlns:a16="http://schemas.microsoft.com/office/drawing/2014/main" id="{E37D39D2-AEE4-6443-B446-C25D49102E50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81">
              <a:extLst>
                <a:ext uri="{FF2B5EF4-FFF2-40B4-BE49-F238E27FC236}">
                  <a16:creationId xmlns:a16="http://schemas.microsoft.com/office/drawing/2014/main" id="{ED4EC3A1-10DF-3D4D-BCB8-5E2E7EE60438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82">
              <a:extLst>
                <a:ext uri="{FF2B5EF4-FFF2-40B4-BE49-F238E27FC236}">
                  <a16:creationId xmlns:a16="http://schemas.microsoft.com/office/drawing/2014/main" id="{7550398A-37D6-9A44-BC43-494BC100741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83">
              <a:extLst>
                <a:ext uri="{FF2B5EF4-FFF2-40B4-BE49-F238E27FC236}">
                  <a16:creationId xmlns:a16="http://schemas.microsoft.com/office/drawing/2014/main" id="{3048C6F4-4740-614C-BA3B-A90AA831F4A3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84">
              <a:extLst>
                <a:ext uri="{FF2B5EF4-FFF2-40B4-BE49-F238E27FC236}">
                  <a16:creationId xmlns:a16="http://schemas.microsoft.com/office/drawing/2014/main" id="{0A26B8F6-6A79-B84B-BD5A-603AE1A0FBEA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85">
              <a:extLst>
                <a:ext uri="{FF2B5EF4-FFF2-40B4-BE49-F238E27FC236}">
                  <a16:creationId xmlns:a16="http://schemas.microsoft.com/office/drawing/2014/main" id="{3182165C-B940-7C44-ABED-8822B51A6E09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86">
              <a:extLst>
                <a:ext uri="{FF2B5EF4-FFF2-40B4-BE49-F238E27FC236}">
                  <a16:creationId xmlns:a16="http://schemas.microsoft.com/office/drawing/2014/main" id="{09244F42-8FB0-B144-B57A-6088F1A8872F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7">
              <a:extLst>
                <a:ext uri="{FF2B5EF4-FFF2-40B4-BE49-F238E27FC236}">
                  <a16:creationId xmlns:a16="http://schemas.microsoft.com/office/drawing/2014/main" id="{373E8A38-E591-DC4F-B833-703302F367D1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8">
              <a:extLst>
                <a:ext uri="{FF2B5EF4-FFF2-40B4-BE49-F238E27FC236}">
                  <a16:creationId xmlns:a16="http://schemas.microsoft.com/office/drawing/2014/main" id="{F26B1195-C5D6-0348-B917-BE9641E9712D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9">
              <a:extLst>
                <a:ext uri="{FF2B5EF4-FFF2-40B4-BE49-F238E27FC236}">
                  <a16:creationId xmlns:a16="http://schemas.microsoft.com/office/drawing/2014/main" id="{1E2BA58F-3F69-7847-8087-5CAA9777F981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90">
              <a:extLst>
                <a:ext uri="{FF2B5EF4-FFF2-40B4-BE49-F238E27FC236}">
                  <a16:creationId xmlns:a16="http://schemas.microsoft.com/office/drawing/2014/main" id="{E57499C8-9144-7E4A-9B3D-3BE34A419E18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91">
              <a:extLst>
                <a:ext uri="{FF2B5EF4-FFF2-40B4-BE49-F238E27FC236}">
                  <a16:creationId xmlns:a16="http://schemas.microsoft.com/office/drawing/2014/main" id="{215AB222-DE45-134B-91BF-832646A2AC9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92">
              <a:extLst>
                <a:ext uri="{FF2B5EF4-FFF2-40B4-BE49-F238E27FC236}">
                  <a16:creationId xmlns:a16="http://schemas.microsoft.com/office/drawing/2014/main" id="{A1421E1C-2367-9549-A834-D8307D427D78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93">
              <a:extLst>
                <a:ext uri="{FF2B5EF4-FFF2-40B4-BE49-F238E27FC236}">
                  <a16:creationId xmlns:a16="http://schemas.microsoft.com/office/drawing/2014/main" id="{1AFA540B-EBF9-C24C-8368-92BB112D6EEE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94">
              <a:extLst>
                <a:ext uri="{FF2B5EF4-FFF2-40B4-BE49-F238E27FC236}">
                  <a16:creationId xmlns:a16="http://schemas.microsoft.com/office/drawing/2014/main" id="{B87CC2BC-0AFB-5D4B-8F84-D6C8EBAA00D2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95">
              <a:extLst>
                <a:ext uri="{FF2B5EF4-FFF2-40B4-BE49-F238E27FC236}">
                  <a16:creationId xmlns:a16="http://schemas.microsoft.com/office/drawing/2014/main" id="{90379BAA-BE0D-534E-8DA6-EFFA4706E241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96">
              <a:extLst>
                <a:ext uri="{FF2B5EF4-FFF2-40B4-BE49-F238E27FC236}">
                  <a16:creationId xmlns:a16="http://schemas.microsoft.com/office/drawing/2014/main" id="{0C7DBC22-AD32-C948-BDAD-63FEEB07BC63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7">
              <a:extLst>
                <a:ext uri="{FF2B5EF4-FFF2-40B4-BE49-F238E27FC236}">
                  <a16:creationId xmlns:a16="http://schemas.microsoft.com/office/drawing/2014/main" id="{08737C42-3B12-E14B-BBF8-E296A4769C5B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8">
              <a:extLst>
                <a:ext uri="{FF2B5EF4-FFF2-40B4-BE49-F238E27FC236}">
                  <a16:creationId xmlns:a16="http://schemas.microsoft.com/office/drawing/2014/main" id="{6E4AB1FB-ACFE-0542-A2F3-B7CDE9C4F156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9">
              <a:extLst>
                <a:ext uri="{FF2B5EF4-FFF2-40B4-BE49-F238E27FC236}">
                  <a16:creationId xmlns:a16="http://schemas.microsoft.com/office/drawing/2014/main" id="{525CB19F-F47F-C04D-B0F3-439E1069482D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100">
              <a:extLst>
                <a:ext uri="{FF2B5EF4-FFF2-40B4-BE49-F238E27FC236}">
                  <a16:creationId xmlns:a16="http://schemas.microsoft.com/office/drawing/2014/main" id="{913CFD0C-6EBF-BD42-B325-A55A70E351A5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101">
              <a:extLst>
                <a:ext uri="{FF2B5EF4-FFF2-40B4-BE49-F238E27FC236}">
                  <a16:creationId xmlns:a16="http://schemas.microsoft.com/office/drawing/2014/main" id="{5E088F9F-B4C3-2D49-87E0-A2D13E29B4F2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102">
              <a:extLst>
                <a:ext uri="{FF2B5EF4-FFF2-40B4-BE49-F238E27FC236}">
                  <a16:creationId xmlns:a16="http://schemas.microsoft.com/office/drawing/2014/main" id="{A73F63DD-5971-4047-A10C-8756BE8DBE04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103">
              <a:extLst>
                <a:ext uri="{FF2B5EF4-FFF2-40B4-BE49-F238E27FC236}">
                  <a16:creationId xmlns:a16="http://schemas.microsoft.com/office/drawing/2014/main" id="{7C56C5C1-C627-8947-92F2-F5052F1ABE15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104">
              <a:extLst>
                <a:ext uri="{FF2B5EF4-FFF2-40B4-BE49-F238E27FC236}">
                  <a16:creationId xmlns:a16="http://schemas.microsoft.com/office/drawing/2014/main" id="{B4B732DF-0FEA-9548-8BD5-7249EC0FE8DA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105">
              <a:extLst>
                <a:ext uri="{FF2B5EF4-FFF2-40B4-BE49-F238E27FC236}">
                  <a16:creationId xmlns:a16="http://schemas.microsoft.com/office/drawing/2014/main" id="{CCA2A3B2-72C8-3642-AEFC-E0A5B90AC609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106">
              <a:extLst>
                <a:ext uri="{FF2B5EF4-FFF2-40B4-BE49-F238E27FC236}">
                  <a16:creationId xmlns:a16="http://schemas.microsoft.com/office/drawing/2014/main" id="{CF51E33C-940E-F44F-92E1-BDA9A6F7DEFA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7">
              <a:extLst>
                <a:ext uri="{FF2B5EF4-FFF2-40B4-BE49-F238E27FC236}">
                  <a16:creationId xmlns:a16="http://schemas.microsoft.com/office/drawing/2014/main" id="{3AA34681-9F05-864D-ACB0-D6D151B39642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8">
              <a:extLst>
                <a:ext uri="{FF2B5EF4-FFF2-40B4-BE49-F238E27FC236}">
                  <a16:creationId xmlns:a16="http://schemas.microsoft.com/office/drawing/2014/main" id="{F147A72C-9961-F143-828F-E7D4074872A1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9">
              <a:extLst>
                <a:ext uri="{FF2B5EF4-FFF2-40B4-BE49-F238E27FC236}">
                  <a16:creationId xmlns:a16="http://schemas.microsoft.com/office/drawing/2014/main" id="{3B0DBF17-7887-1D4F-B375-A398EC171987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10">
              <a:extLst>
                <a:ext uri="{FF2B5EF4-FFF2-40B4-BE49-F238E27FC236}">
                  <a16:creationId xmlns:a16="http://schemas.microsoft.com/office/drawing/2014/main" id="{4FA733B6-7F1A-DD41-915B-E8EC611E57B0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11">
              <a:extLst>
                <a:ext uri="{FF2B5EF4-FFF2-40B4-BE49-F238E27FC236}">
                  <a16:creationId xmlns:a16="http://schemas.microsoft.com/office/drawing/2014/main" id="{7B4C5A3C-6BBB-474C-BF28-E03F31AEB06E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12">
              <a:extLst>
                <a:ext uri="{FF2B5EF4-FFF2-40B4-BE49-F238E27FC236}">
                  <a16:creationId xmlns:a16="http://schemas.microsoft.com/office/drawing/2014/main" id="{0CD75FA4-5021-9E40-A193-E0B8BD81B501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13">
              <a:extLst>
                <a:ext uri="{FF2B5EF4-FFF2-40B4-BE49-F238E27FC236}">
                  <a16:creationId xmlns:a16="http://schemas.microsoft.com/office/drawing/2014/main" id="{2E3F2BD5-0569-F84B-8E74-30AD6452F273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14">
              <a:extLst>
                <a:ext uri="{FF2B5EF4-FFF2-40B4-BE49-F238E27FC236}">
                  <a16:creationId xmlns:a16="http://schemas.microsoft.com/office/drawing/2014/main" id="{8573A59C-3293-7A45-8ADA-9792A97FAA4C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15">
              <a:extLst>
                <a:ext uri="{FF2B5EF4-FFF2-40B4-BE49-F238E27FC236}">
                  <a16:creationId xmlns:a16="http://schemas.microsoft.com/office/drawing/2014/main" id="{924913C5-D0C3-0B47-9A2B-A031AD52CD1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16">
              <a:extLst>
                <a:ext uri="{FF2B5EF4-FFF2-40B4-BE49-F238E27FC236}">
                  <a16:creationId xmlns:a16="http://schemas.microsoft.com/office/drawing/2014/main" id="{E0E0DCFE-11BB-F342-B09A-27354FD61720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7">
              <a:extLst>
                <a:ext uri="{FF2B5EF4-FFF2-40B4-BE49-F238E27FC236}">
                  <a16:creationId xmlns:a16="http://schemas.microsoft.com/office/drawing/2014/main" id="{ABCE47CA-027F-7841-A059-8C18EC7B5DE9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8">
              <a:extLst>
                <a:ext uri="{FF2B5EF4-FFF2-40B4-BE49-F238E27FC236}">
                  <a16:creationId xmlns:a16="http://schemas.microsoft.com/office/drawing/2014/main" id="{DDE40926-B851-9A4D-BA9E-D7E422EC593B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9">
              <a:extLst>
                <a:ext uri="{FF2B5EF4-FFF2-40B4-BE49-F238E27FC236}">
                  <a16:creationId xmlns:a16="http://schemas.microsoft.com/office/drawing/2014/main" id="{AEDC270E-BEE6-7A4A-B7E1-F2AC8C1EC394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20">
              <a:extLst>
                <a:ext uri="{FF2B5EF4-FFF2-40B4-BE49-F238E27FC236}">
                  <a16:creationId xmlns:a16="http://schemas.microsoft.com/office/drawing/2014/main" id="{A1A4C478-FFC6-DF4C-AEF3-99DFA7AB734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21">
              <a:extLst>
                <a:ext uri="{FF2B5EF4-FFF2-40B4-BE49-F238E27FC236}">
                  <a16:creationId xmlns:a16="http://schemas.microsoft.com/office/drawing/2014/main" id="{8A21A988-F686-AA44-81FE-AA1D478C76B9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4A0C3CF4-20EA-8C46-B309-36B2E424A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862" y="5096585"/>
            <a:ext cx="439579" cy="2880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A139048-7C90-4A4F-8DDF-E11FD6E91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660" y="3969482"/>
            <a:ext cx="487200" cy="25200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7B0812B-9182-2B4B-864C-48C00B10E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249" y="3112824"/>
            <a:ext cx="504000" cy="25200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875FD353-16F0-9C47-9A01-B016BB5E4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9792" y="4901155"/>
            <a:ext cx="432000" cy="21600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426F335-6886-E946-9FC6-671D6F6C7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287" y="5137687"/>
            <a:ext cx="384633" cy="252000"/>
          </a:xfrm>
          <a:prstGeom prst="rect">
            <a:avLst/>
          </a:prstGeom>
          <a:ln w="6350">
            <a:solidFill>
              <a:srgbClr val="FF0000"/>
            </a:solidFill>
          </a:ln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B35A5F7-0B7F-6140-886F-BC1DDA5C3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949" y="4628671"/>
            <a:ext cx="329685" cy="2160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A4FD612-80B8-DC45-8358-1165F467F9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8765" y="4308242"/>
            <a:ext cx="384633" cy="2520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8239627-07FC-494B-9DB6-5AA243850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961" y="4018066"/>
            <a:ext cx="439580" cy="2880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6E358FA3-CB1C-0345-9FFF-0833E46769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1051" y="3543676"/>
            <a:ext cx="439580" cy="28800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7A4B047-F8D6-E146-9F42-C0A3287037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0575" y="3628847"/>
            <a:ext cx="491293" cy="28800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6A7CD4E3-5D3E-4E42-9A58-9B8628DE19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5536" y="3647258"/>
            <a:ext cx="384633" cy="252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0AD5CAE-7AD8-AB44-8A5D-36412008C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846" y="3358704"/>
            <a:ext cx="384633" cy="252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5D795624-FC7D-7C43-BD3E-28AE2996DA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6836" y="3977701"/>
            <a:ext cx="384633" cy="252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F59882A-A4C9-5546-A6DC-6562C16838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2754" y="3965509"/>
            <a:ext cx="288000" cy="2880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A3ECA2C4-D2F8-2C49-8C3D-7696B904DA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7923" y="3343991"/>
            <a:ext cx="384633" cy="2520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5DD7251-52D8-8849-80DD-2928774413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5490232"/>
            <a:ext cx="2880000" cy="133910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186FDDEB-4B55-1546-A956-8BCCAF5926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4249642"/>
            <a:ext cx="2880000" cy="12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5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37D37C54-8BAB-EB4E-BC7F-0250B145B8B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2047" y="994991"/>
            <a:ext cx="5724941" cy="5516217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6347B-35D5-1D42-8D4B-F95112C8C109}"/>
              </a:ext>
            </a:extLst>
          </p:cNvPr>
          <p:cNvGrpSpPr/>
          <p:nvPr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20280426-7420-394B-AC64-428A5A5C19E8}"/>
                </a:ext>
              </a:extLst>
            </p:cNvPr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9141BF1B-6DF7-BE4F-B488-3ECC5045D200}"/>
                </a:ext>
              </a:extLst>
            </p:cNvPr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0">
              <a:extLst>
                <a:ext uri="{FF2B5EF4-FFF2-40B4-BE49-F238E27FC236}">
                  <a16:creationId xmlns:a16="http://schemas.microsoft.com/office/drawing/2014/main" id="{8CBF1CC8-2DB0-C046-9443-199A07AED389}"/>
                </a:ext>
              </a:extLst>
            </p:cNvPr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E9A35FA-6A1E-44D5-8C3C-D87834710699}"/>
              </a:ext>
            </a:extLst>
          </p:cNvPr>
          <p:cNvSpPr/>
          <p:nvPr/>
        </p:nvSpPr>
        <p:spPr>
          <a:xfrm>
            <a:off x="5985640" y="17256"/>
            <a:ext cx="1828801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BF18C-513E-48F3-8BD3-0E4D6ABC0DCF}"/>
              </a:ext>
            </a:extLst>
          </p:cNvPr>
          <p:cNvSpPr txBox="1"/>
          <p:nvPr/>
        </p:nvSpPr>
        <p:spPr>
          <a:xfrm>
            <a:off x="670729" y="152739"/>
            <a:ext cx="708530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Penugasan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Administratif</a:t>
            </a:r>
            <a:endParaRPr lang="ko-KR" altLang="en-US" sz="4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424C523-95B7-034D-AB1C-EECDF48760EC}"/>
              </a:ext>
            </a:extLst>
          </p:cNvPr>
          <p:cNvGrpSpPr/>
          <p:nvPr/>
        </p:nvGrpSpPr>
        <p:grpSpPr>
          <a:xfrm>
            <a:off x="314575" y="5329129"/>
            <a:ext cx="6840000" cy="1166702"/>
            <a:chOff x="314575" y="5329129"/>
            <a:chExt cx="6840000" cy="116670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379A072-C6C2-5E4C-AF37-2582CB78D0A3}"/>
                </a:ext>
              </a:extLst>
            </p:cNvPr>
            <p:cNvGrpSpPr>
              <a:grpSpLocks/>
            </p:cNvGrpSpPr>
            <p:nvPr/>
          </p:nvGrpSpPr>
          <p:grpSpPr>
            <a:xfrm>
              <a:off x="314575" y="5329129"/>
              <a:ext cx="6840000" cy="1166702"/>
              <a:chOff x="802139" y="4366685"/>
              <a:chExt cx="10318204" cy="1238491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E4995DD-9165-D944-A6B0-22B0E5B8AE2E}"/>
                  </a:ext>
                </a:extLst>
              </p:cNvPr>
              <p:cNvSpPr txBox="1"/>
              <p:nvPr/>
            </p:nvSpPr>
            <p:spPr>
              <a:xfrm>
                <a:off x="2381035" y="4420003"/>
                <a:ext cx="7435458" cy="11435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1600" dirty="0" err="1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Gubernur</a:t>
                </a:r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600" dirty="0" err="1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IndoMS</a:t>
                </a:r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(</a:t>
                </a:r>
                <a:r>
                  <a:rPr lang="en-US" altLang="ko-KR" sz="1600" i="1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The Indonesian Mathematical Society</a:t>
                </a:r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)</a:t>
                </a:r>
              </a:p>
              <a:p>
                <a:pPr algn="ctr"/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Wilayah DKI–</a:t>
                </a:r>
                <a:r>
                  <a:rPr lang="en-US" altLang="ko-KR" sz="1600" dirty="0" err="1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Jabar</a:t>
                </a:r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–Banten</a:t>
                </a:r>
              </a:p>
              <a:p>
                <a:pPr algn="ctr"/>
                <a:r>
                  <a:rPr lang="en-US" altLang="ko-KR" sz="1600" dirty="0">
                    <a:solidFill>
                      <a:schemeClr val="accent1">
                        <a:lumMod val="50000"/>
                      </a:schemeClr>
                    </a:solidFill>
                    <a:cs typeface="Arial" pitchFamily="34" charset="0"/>
                  </a:rPr>
                  <a:t>2017 – 2020</a:t>
                </a:r>
              </a:p>
            </p:txBody>
          </p:sp>
          <p:sp>
            <p:nvSpPr>
              <p:cNvPr id="85" name="Rounded Rectangle 2">
                <a:extLst>
                  <a:ext uri="{FF2B5EF4-FFF2-40B4-BE49-F238E27FC236}">
                    <a16:creationId xmlns:a16="http://schemas.microsoft.com/office/drawing/2014/main" id="{27179AFB-B9F2-CD4A-A456-2AB1F82BAF66}"/>
                  </a:ext>
                </a:extLst>
              </p:cNvPr>
              <p:cNvSpPr/>
              <p:nvPr/>
            </p:nvSpPr>
            <p:spPr>
              <a:xfrm>
                <a:off x="802139" y="4366685"/>
                <a:ext cx="10318204" cy="1238491"/>
              </a:xfrm>
              <a:prstGeom prst="roundRect">
                <a:avLst>
                  <a:gd name="adj" fmla="val 50000"/>
                </a:avLst>
              </a:pr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4E79C6-9E02-014F-A82D-A5A99612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43" y="5410351"/>
              <a:ext cx="1008000" cy="1004257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DDDE3AE-FB2D-DA43-9FA4-04C0AE277561}"/>
                </a:ext>
              </a:extLst>
            </p:cNvPr>
            <p:cNvSpPr/>
            <p:nvPr/>
          </p:nvSpPr>
          <p:spPr>
            <a:xfrm>
              <a:off x="6012047" y="5388969"/>
              <a:ext cx="1036991" cy="103699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3" name="Oval 50">
              <a:extLst>
                <a:ext uri="{FF2B5EF4-FFF2-40B4-BE49-F238E27FC236}">
                  <a16:creationId xmlns:a16="http://schemas.microsoft.com/office/drawing/2014/main" id="{712BF1D0-9516-7343-BC79-A6764A7AB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9403" y="5633048"/>
              <a:ext cx="469094" cy="529812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B891D-C8FD-894B-8146-F890240A8463}"/>
              </a:ext>
            </a:extLst>
          </p:cNvPr>
          <p:cNvGrpSpPr/>
          <p:nvPr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4" name="Freeform: Shape 2">
              <a:extLst>
                <a:ext uri="{FF2B5EF4-FFF2-40B4-BE49-F238E27FC236}">
                  <a16:creationId xmlns:a16="http://schemas.microsoft.com/office/drawing/2014/main" id="{AE5D777E-257B-8946-AC4D-F6AE81510516}"/>
                </a:ext>
              </a:extLst>
            </p:cNvPr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">
              <a:extLst>
                <a:ext uri="{FF2B5EF4-FFF2-40B4-BE49-F238E27FC236}">
                  <a16:creationId xmlns:a16="http://schemas.microsoft.com/office/drawing/2014/main" id="{3557A11C-4479-E548-A428-F0F06735EFFE}"/>
                </a:ext>
              </a:extLst>
            </p:cNvPr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4">
              <a:extLst>
                <a:ext uri="{FF2B5EF4-FFF2-40B4-BE49-F238E27FC236}">
                  <a16:creationId xmlns:a16="http://schemas.microsoft.com/office/drawing/2014/main" id="{F3F06185-033C-AA43-BEC7-3C9FCFDA8B73}"/>
                </a:ext>
              </a:extLst>
            </p:cNvPr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5">
              <a:extLst>
                <a:ext uri="{FF2B5EF4-FFF2-40B4-BE49-F238E27FC236}">
                  <a16:creationId xmlns:a16="http://schemas.microsoft.com/office/drawing/2014/main" id="{16C8E7D3-4CBA-6349-A42E-2ED1D841FF8D}"/>
                </a:ext>
              </a:extLst>
            </p:cNvPr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8">
              <a:extLst>
                <a:ext uri="{FF2B5EF4-FFF2-40B4-BE49-F238E27FC236}">
                  <a16:creationId xmlns:a16="http://schemas.microsoft.com/office/drawing/2014/main" id="{4E4F165C-A17D-BC49-AA48-F7FDB332AE33}"/>
                </a:ext>
              </a:extLst>
            </p:cNvPr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9">
              <a:extLst>
                <a:ext uri="{FF2B5EF4-FFF2-40B4-BE49-F238E27FC236}">
                  <a16:creationId xmlns:a16="http://schemas.microsoft.com/office/drawing/2014/main" id="{127E035E-7C4E-0B45-A38F-2CF3B215C8E3}"/>
                </a:ext>
              </a:extLst>
            </p:cNvPr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095CE5AF-C656-3147-B222-691EDF0C7161}"/>
                </a:ext>
              </a:extLst>
            </p:cNvPr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3BC1FB5C-D72C-0843-9EB6-531B24741480}"/>
                </a:ext>
              </a:extLst>
            </p:cNvPr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3C847A1D-05C6-FC44-A580-B9A74B3CDB4B}"/>
                </a:ext>
              </a:extLst>
            </p:cNvPr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519CD920-4375-4D49-8587-F750C8397742}"/>
                </a:ext>
              </a:extLst>
            </p:cNvPr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7">
              <a:extLst>
                <a:ext uri="{FF2B5EF4-FFF2-40B4-BE49-F238E27FC236}">
                  <a16:creationId xmlns:a16="http://schemas.microsoft.com/office/drawing/2014/main" id="{51CE7DBE-368C-1B4E-9954-4A0BBB1272C8}"/>
                </a:ext>
              </a:extLst>
            </p:cNvPr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0209469-5965-BD40-9EEE-8267A4B1F7A7}"/>
              </a:ext>
            </a:extLst>
          </p:cNvPr>
          <p:cNvGrpSpPr/>
          <p:nvPr/>
        </p:nvGrpSpPr>
        <p:grpSpPr>
          <a:xfrm>
            <a:off x="106234" y="1394793"/>
            <a:ext cx="7473216" cy="3454014"/>
            <a:chOff x="106234" y="1394793"/>
            <a:chExt cx="7473216" cy="345401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22E8A0E-5721-6545-890F-205C55AD0274}"/>
                </a:ext>
              </a:extLst>
            </p:cNvPr>
            <p:cNvGrpSpPr/>
            <p:nvPr/>
          </p:nvGrpSpPr>
          <p:grpSpPr>
            <a:xfrm>
              <a:off x="106234" y="1394793"/>
              <a:ext cx="7473216" cy="3454014"/>
              <a:chOff x="400244" y="1937604"/>
              <a:chExt cx="7473216" cy="3454014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A94F18F-C6AE-354A-978A-53A23A56FFA5}"/>
                  </a:ext>
                </a:extLst>
              </p:cNvPr>
              <p:cNvGrpSpPr/>
              <p:nvPr/>
            </p:nvGrpSpPr>
            <p:grpSpPr>
              <a:xfrm>
                <a:off x="400244" y="1962032"/>
                <a:ext cx="7473216" cy="3429586"/>
                <a:chOff x="924338" y="2102138"/>
                <a:chExt cx="10325869" cy="389097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5AA7FFE-EB3A-3848-BE76-7576BDED9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81747" y="3274431"/>
                  <a:ext cx="6705896" cy="45403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1" name="Block Arc 30">
                  <a:extLst>
                    <a:ext uri="{FF2B5EF4-FFF2-40B4-BE49-F238E27FC236}">
                      <a16:creationId xmlns:a16="http://schemas.microsoft.com/office/drawing/2014/main" id="{BE1E827C-8A07-7140-931B-DA80D4CE41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924338" y="3272345"/>
                  <a:ext cx="1430769" cy="1430769"/>
                </a:xfrm>
                <a:prstGeom prst="blockArc">
                  <a:avLst>
                    <a:gd name="adj1" fmla="val 10800000"/>
                    <a:gd name="adj2" fmla="val 0"/>
                    <a:gd name="adj3" fmla="val 31721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D6CF11E-91A1-4644-8C38-0483E46CA4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1634466" y="4249172"/>
                  <a:ext cx="3135600" cy="4539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6FE2D65-63B3-D646-B7C8-D4BE4C8D58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1634467" y="3272343"/>
                  <a:ext cx="1023927" cy="45403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4" name="Block Arc 33">
                  <a:extLst>
                    <a:ext uri="{FF2B5EF4-FFF2-40B4-BE49-F238E27FC236}">
                      <a16:creationId xmlns:a16="http://schemas.microsoft.com/office/drawing/2014/main" id="{FE1B6206-A86C-154D-BA74-3BB6B85C73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9819439" y="2297701"/>
                  <a:ext cx="1430767" cy="1430767"/>
                </a:xfrm>
                <a:prstGeom prst="blockArc">
                  <a:avLst>
                    <a:gd name="adj1" fmla="val 10800000"/>
                    <a:gd name="adj2" fmla="val 0"/>
                    <a:gd name="adj3" fmla="val 31721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ECE36BA-CFE6-4742-8C09-773B58870D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54113" y="2297699"/>
                  <a:ext cx="8886608" cy="4539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C0AB1DA-1B63-ED43-ABE3-5B00D24FEB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74759" y="3274479"/>
                  <a:ext cx="1166676" cy="45403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7" name="Rectangle 14">
                  <a:extLst>
                    <a:ext uri="{FF2B5EF4-FFF2-40B4-BE49-F238E27FC236}">
                      <a16:creationId xmlns:a16="http://schemas.microsoft.com/office/drawing/2014/main" id="{E744EB3E-A792-104A-B0F9-0B7656243F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74759" y="5227681"/>
                  <a:ext cx="1166676" cy="45403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22A540-C1B8-2648-B741-A8EE829CC4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43246" y="4251357"/>
                  <a:ext cx="4065077" cy="4539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9" name="Block Arc 38">
                  <a:extLst>
                    <a:ext uri="{FF2B5EF4-FFF2-40B4-BE49-F238E27FC236}">
                      <a16:creationId xmlns:a16="http://schemas.microsoft.com/office/drawing/2014/main" id="{EEB86F7F-08E4-B648-A0E5-A0070F8678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9819440" y="4251263"/>
                  <a:ext cx="1430767" cy="1430767"/>
                </a:xfrm>
                <a:prstGeom prst="blockArc">
                  <a:avLst>
                    <a:gd name="adj1" fmla="val 10800000"/>
                    <a:gd name="adj2" fmla="val 0"/>
                    <a:gd name="adj3" fmla="val 31721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940DD69-59BF-F642-9946-3FB4E5416F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17661" y="4251262"/>
                  <a:ext cx="3723060" cy="4539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E977C6C-9CFE-3448-B0B1-F7F7DE24A1F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73748" y="2318632"/>
                  <a:ext cx="5022634" cy="384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Ketua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Departemen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Matematika</a:t>
                  </a:r>
                  <a:endParaRPr lang="ko-KR" altLang="en-US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334735A-AC47-0B43-9974-65FDCEADB79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73446" y="4284092"/>
                  <a:ext cx="5022634" cy="384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Kaprodi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S2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Matematika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Terapan</a:t>
                  </a:r>
                  <a:endParaRPr lang="ko-KR" altLang="en-US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EC7BA3C-159B-9B43-A7AB-27FF9B233BB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88415" y="3332853"/>
                  <a:ext cx="5022634" cy="384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Kaprodi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S1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Aktuaria</a:t>
                  </a:r>
                  <a:endParaRPr lang="ko-KR" altLang="en-US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460A5B-74CA-D64A-BC1A-361E77C0F98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88415" y="2724992"/>
                  <a:ext cx="5022629" cy="314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rgbClr val="7030A0"/>
                      </a:solidFill>
                      <a:cs typeface="Arial" pitchFamily="34" charset="0"/>
                    </a:rPr>
                    <a:t>2018 - </a:t>
                  </a:r>
                  <a:r>
                    <a:rPr lang="en-US" altLang="ko-KR" sz="1200" dirty="0" err="1">
                      <a:solidFill>
                        <a:srgbClr val="7030A0"/>
                      </a:solidFill>
                      <a:cs typeface="Arial" pitchFamily="34" charset="0"/>
                    </a:rPr>
                    <a:t>sekarang</a:t>
                  </a:r>
                  <a:endParaRPr lang="en-US" altLang="ko-KR" sz="1200" dirty="0">
                    <a:solidFill>
                      <a:srgbClr val="7030A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A3D6315-6685-CC49-B00F-E386BAE63A9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88415" y="3721837"/>
                  <a:ext cx="5022629" cy="314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rgbClr val="7030A0"/>
                      </a:solidFill>
                      <a:cs typeface="Arial" pitchFamily="34" charset="0"/>
                    </a:rPr>
                    <a:t>2016 - 2018 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AECBB63-30C1-0C41-AD4F-4F1EEA3C71B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88415" y="4705803"/>
                  <a:ext cx="5022629" cy="314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rgbClr val="7030A0"/>
                      </a:solidFill>
                      <a:cs typeface="Arial" pitchFamily="34" charset="0"/>
                    </a:rPr>
                    <a:t>2005 - 2013 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03EFF74-82F4-1347-91D9-6FF422B579A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88415" y="5678844"/>
                  <a:ext cx="5022629" cy="314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rgbClr val="7030A0"/>
                      </a:solidFill>
                      <a:cs typeface="Arial" pitchFamily="34" charset="0"/>
                    </a:rPr>
                    <a:t>1994 - 1998 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6BD98AA-2A64-4742-8862-BC0B066F244A}"/>
                    </a:ext>
                  </a:extLst>
                </p:cNvPr>
                <p:cNvSpPr/>
                <p:nvPr/>
              </p:nvSpPr>
              <p:spPr>
                <a:xfrm>
                  <a:off x="1634466" y="5227990"/>
                  <a:ext cx="7265276" cy="45403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51" name="Isosceles Triangle 23">
                  <a:extLst>
                    <a:ext uri="{FF2B5EF4-FFF2-40B4-BE49-F238E27FC236}">
                      <a16:creationId xmlns:a16="http://schemas.microsoft.com/office/drawing/2014/main" id="{4FA87C84-A52F-FE4E-881A-260475D751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1216007" y="5070819"/>
                  <a:ext cx="872520" cy="75217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D140CADB-5B5B-4F44-97D8-A896981948C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111837" y="2102138"/>
                  <a:ext cx="1141999" cy="3744001"/>
                  <a:chOff x="2273675" y="1739444"/>
                  <a:chExt cx="1141999" cy="37440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69B28726-620E-6649-8A30-3F6B03FFA891}"/>
                      </a:ext>
                    </a:extLst>
                  </p:cNvPr>
                  <p:cNvSpPr/>
                  <p:nvPr/>
                </p:nvSpPr>
                <p:spPr>
                  <a:xfrm>
                    <a:off x="2483767" y="1889185"/>
                    <a:ext cx="720000" cy="34800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2700"/>
                  </a:p>
                </p:txBody>
              </p:sp>
              <p:pic>
                <p:nvPicPr>
                  <p:cNvPr id="54" name="Picture 2" descr="E:\002-KIMS BUSINESS\007-04-1-FIVERR\01-PPT-TEMPLATE\COVER-PSD\05-cut-01.png">
                    <a:extLst>
                      <a:ext uri="{FF2B5EF4-FFF2-40B4-BE49-F238E27FC236}">
                        <a16:creationId xmlns:a16="http://schemas.microsoft.com/office/drawing/2014/main" id="{E7180356-3C00-F644-A7EA-3D5FE6F8EB3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 flipV="1">
                    <a:off x="568381" y="3444739"/>
                    <a:ext cx="3744000" cy="3334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5" name="Picture 2" descr="E:\002-KIMS BUSINESS\007-04-1-FIVERR\01-PPT-TEMPLATE\COVER-PSD\05-cut-01.png">
                    <a:extLst>
                      <a:ext uri="{FF2B5EF4-FFF2-40B4-BE49-F238E27FC236}">
                        <a16:creationId xmlns:a16="http://schemas.microsoft.com/office/drawing/2014/main" id="{33270783-1482-7C45-AE15-07ACBF9F668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 flipV="1">
                    <a:off x="1376968" y="3444738"/>
                    <a:ext cx="3744000" cy="3334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E8988F8-318D-C64B-BDE9-0EB51CA3AE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88688" y="2102138"/>
                  <a:ext cx="1131940" cy="3744001"/>
                  <a:chOff x="2072715" y="1739444"/>
                  <a:chExt cx="1131940" cy="3744001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156667E8-2E1C-BF4D-9754-9EE0AFCB06CF}"/>
                      </a:ext>
                    </a:extLst>
                  </p:cNvPr>
                  <p:cNvSpPr/>
                  <p:nvPr/>
                </p:nvSpPr>
                <p:spPr>
                  <a:xfrm>
                    <a:off x="2284194" y="1889185"/>
                    <a:ext cx="720889" cy="34800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2700" dirty="0"/>
                  </a:p>
                </p:txBody>
              </p:sp>
              <p:pic>
                <p:nvPicPr>
                  <p:cNvPr id="58" name="Picture 2" descr="E:\002-KIMS BUSINESS\007-04-1-FIVERR\01-PPT-TEMPLATE\COVER-PSD\05-cut-01.png">
                    <a:extLst>
                      <a:ext uri="{FF2B5EF4-FFF2-40B4-BE49-F238E27FC236}">
                        <a16:creationId xmlns:a16="http://schemas.microsoft.com/office/drawing/2014/main" id="{C9337DEC-2D0F-6A42-B1C1-755CEE623BE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200000" flipV="1">
                    <a:off x="367421" y="3444739"/>
                    <a:ext cx="3744000" cy="3334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9" name="Picture 2" descr="E:\002-KIMS BUSINESS\007-04-1-FIVERR\01-PPT-TEMPLATE\COVER-PSD\05-cut-01.png">
                    <a:extLst>
                      <a:ext uri="{FF2B5EF4-FFF2-40B4-BE49-F238E27FC236}">
                        <a16:creationId xmlns:a16="http://schemas.microsoft.com/office/drawing/2014/main" id="{BDA984A3-522D-824E-BE87-F814BDC03D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 flipV="1">
                    <a:off x="1165949" y="3444738"/>
                    <a:ext cx="3744000" cy="3334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4" name="Freeform 41">
                  <a:extLst>
                    <a:ext uri="{FF2B5EF4-FFF2-40B4-BE49-F238E27FC236}">
                      <a16:creationId xmlns:a16="http://schemas.microsoft.com/office/drawing/2014/main" id="{18BA6830-E0A9-5147-93A1-83C68D981A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10375026" y="2496942"/>
                  <a:ext cx="664234" cy="1035170"/>
                </a:xfrm>
                <a:custGeom>
                  <a:avLst/>
                  <a:gdLst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3" fmla="*/ 103517 w 664234"/>
                    <a:gd name="connsiteY3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234" h="1035170">
                      <a:moveTo>
                        <a:pt x="0" y="0"/>
                      </a:moveTo>
                      <a:cubicBezTo>
                        <a:pt x="454324" y="8626"/>
                        <a:pt x="658483" y="241540"/>
                        <a:pt x="664234" y="517585"/>
                      </a:cubicBezTo>
                      <a:cubicBezTo>
                        <a:pt x="658483" y="747622"/>
                        <a:pt x="540588" y="1012166"/>
                        <a:pt x="17253" y="1035170"/>
                      </a:cubicBezTo>
                    </a:path>
                  </a:pathLst>
                </a:custGeom>
                <a:ln w="666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5" name="Freeform 42">
                  <a:extLst>
                    <a:ext uri="{FF2B5EF4-FFF2-40B4-BE49-F238E27FC236}">
                      <a16:creationId xmlns:a16="http://schemas.microsoft.com/office/drawing/2014/main" id="{5C6D631A-A67F-A445-9031-8A05FAA6B1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1168782" y="3456551"/>
                  <a:ext cx="664234" cy="1035170"/>
                </a:xfrm>
                <a:custGeom>
                  <a:avLst/>
                  <a:gdLst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3" fmla="*/ 103517 w 664234"/>
                    <a:gd name="connsiteY3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234" h="1035170">
                      <a:moveTo>
                        <a:pt x="0" y="0"/>
                      </a:moveTo>
                      <a:cubicBezTo>
                        <a:pt x="454324" y="8626"/>
                        <a:pt x="658483" y="241540"/>
                        <a:pt x="664234" y="517585"/>
                      </a:cubicBezTo>
                      <a:cubicBezTo>
                        <a:pt x="658483" y="747622"/>
                        <a:pt x="540588" y="1012166"/>
                        <a:pt x="17253" y="1035170"/>
                      </a:cubicBezTo>
                    </a:path>
                  </a:pathLst>
                </a:custGeom>
                <a:ln w="666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6" name="Freeform 43">
                  <a:extLst>
                    <a:ext uri="{FF2B5EF4-FFF2-40B4-BE49-F238E27FC236}">
                      <a16:creationId xmlns:a16="http://schemas.microsoft.com/office/drawing/2014/main" id="{B90B3B63-051E-F348-949C-E472E3EC63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V="1">
                  <a:off x="10375026" y="4449060"/>
                  <a:ext cx="664234" cy="1035170"/>
                </a:xfrm>
                <a:custGeom>
                  <a:avLst/>
                  <a:gdLst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3" fmla="*/ 103517 w 664234"/>
                    <a:gd name="connsiteY3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26544"/>
                    <a:gd name="connsiteX1" fmla="*/ 664234 w 664234"/>
                    <a:gd name="connsiteY1" fmla="*/ 517585 h 1026544"/>
                    <a:gd name="connsiteX2" fmla="*/ 77638 w 664234"/>
                    <a:gd name="connsiteY2" fmla="*/ 1026544 h 1026544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  <a:gd name="connsiteX0" fmla="*/ 0 w 664234"/>
                    <a:gd name="connsiteY0" fmla="*/ 0 h 1035170"/>
                    <a:gd name="connsiteX1" fmla="*/ 664234 w 664234"/>
                    <a:gd name="connsiteY1" fmla="*/ 517585 h 1035170"/>
                    <a:gd name="connsiteX2" fmla="*/ 17253 w 664234"/>
                    <a:gd name="connsiteY2" fmla="*/ 1035170 h 103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234" h="1035170">
                      <a:moveTo>
                        <a:pt x="0" y="0"/>
                      </a:moveTo>
                      <a:cubicBezTo>
                        <a:pt x="454324" y="8626"/>
                        <a:pt x="658483" y="241540"/>
                        <a:pt x="664234" y="517585"/>
                      </a:cubicBezTo>
                      <a:cubicBezTo>
                        <a:pt x="658483" y="747622"/>
                        <a:pt x="540588" y="1012166"/>
                        <a:pt x="17253" y="1035170"/>
                      </a:cubicBezTo>
                    </a:path>
                  </a:pathLst>
                </a:custGeom>
                <a:ln w="666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DB35347-0860-AC44-8046-511F124CAA0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406080" y="5262649"/>
                  <a:ext cx="5022634" cy="384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Sekertaris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Jurusan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sz="1600" b="1" dirty="0" err="1">
                      <a:solidFill>
                        <a:schemeClr val="bg1"/>
                      </a:solidFill>
                      <a:cs typeface="Arial" pitchFamily="34" charset="0"/>
                    </a:rPr>
                    <a:t>Matematika</a:t>
                  </a:r>
                  <a:endParaRPr lang="ko-KR" altLang="en-US" sz="1600" b="1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69" name="Isosceles Triangle 22">
                <a:extLst>
                  <a:ext uri="{FF2B5EF4-FFF2-40B4-BE49-F238E27FC236}">
                    <a16:creationId xmlns:a16="http://schemas.microsoft.com/office/drawing/2014/main" id="{59B6E16F-F3DF-A945-8DE9-C5F27D13C0C5}"/>
                  </a:ext>
                </a:extLst>
              </p:cNvPr>
              <p:cNvSpPr/>
              <p:nvPr/>
            </p:nvSpPr>
            <p:spPr>
              <a:xfrm rot="16200000">
                <a:off x="511509" y="2049945"/>
                <a:ext cx="769058" cy="544375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123" name="Oval 21">
              <a:extLst>
                <a:ext uri="{FF2B5EF4-FFF2-40B4-BE49-F238E27FC236}">
                  <a16:creationId xmlns:a16="http://schemas.microsoft.com/office/drawing/2014/main" id="{1D3BFDCE-D7F2-FC49-B0C4-950BA6A3EF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117" y="1597818"/>
              <a:ext cx="360000" cy="36300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E4A6D26-BD7E-BC4B-B93F-7C0659C2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675" y="3342443"/>
              <a:ext cx="355600" cy="3556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D7B62EB9-8323-474C-AFD7-71B74665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8544" y="2475174"/>
              <a:ext cx="355600" cy="3556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693C7489-4F78-DA49-854B-16B958CDF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7803" y="4212350"/>
              <a:ext cx="355600" cy="3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86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BA65989-C922-2247-94CB-7B9E3C6D4B69}"/>
              </a:ext>
            </a:extLst>
          </p:cNvPr>
          <p:cNvGrpSpPr>
            <a:grpSpLocks noChangeAspect="1"/>
          </p:cNvGrpSpPr>
          <p:nvPr/>
        </p:nvGrpSpPr>
        <p:grpSpPr>
          <a:xfrm>
            <a:off x="1812000" y="1702503"/>
            <a:ext cx="8568000" cy="5028296"/>
            <a:chOff x="2687161" y="3731096"/>
            <a:chExt cx="5158677" cy="3027467"/>
          </a:xfrm>
          <a:solidFill>
            <a:srgbClr val="00B0F0">
              <a:alpha val="70000"/>
            </a:srgbClr>
          </a:solidFill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24A9054E-42EF-1948-A08D-6C1E234218CA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D4D00D82-737F-D040-9EA2-46CA74AEF8C9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49384EC3-E527-5847-8D7A-6A8354148A89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53A970D2-EAC3-974F-9216-DEE2F22F1CC2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50313CE7-DA6D-2A44-95CD-C8DE3523C9A6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88BFF5D9-5DE0-0B46-9D3F-09A2433D2C9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39AE7579-D4ED-3041-8BDD-C937D8AE6D75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7">
              <a:extLst>
                <a:ext uri="{FF2B5EF4-FFF2-40B4-BE49-F238E27FC236}">
                  <a16:creationId xmlns:a16="http://schemas.microsoft.com/office/drawing/2014/main" id="{86282141-BFF0-1546-AE5A-F0AD55DE9700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:a16="http://schemas.microsoft.com/office/drawing/2014/main" id="{FAC47D10-6ED7-A146-83A2-C9208881FECF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445D664F-AD65-0248-A540-95407DFFA526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0">
              <a:extLst>
                <a:ext uri="{FF2B5EF4-FFF2-40B4-BE49-F238E27FC236}">
                  <a16:creationId xmlns:a16="http://schemas.microsoft.com/office/drawing/2014/main" id="{762B644A-0E81-CA40-A4A7-DF29E96278DF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1">
              <a:extLst>
                <a:ext uri="{FF2B5EF4-FFF2-40B4-BE49-F238E27FC236}">
                  <a16:creationId xmlns:a16="http://schemas.microsoft.com/office/drawing/2014/main" id="{9DB32DF4-5202-2D44-B616-1E840B6FCE1F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F2B7E87B-EE75-784E-9D61-75C31A1647DD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:a16="http://schemas.microsoft.com/office/drawing/2014/main" id="{ECA1EC62-86CA-274F-9130-82E2FAB765FA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4">
              <a:extLst>
                <a:ext uri="{FF2B5EF4-FFF2-40B4-BE49-F238E27FC236}">
                  <a16:creationId xmlns:a16="http://schemas.microsoft.com/office/drawing/2014/main" id="{28DE8A60-EE1D-4C48-8E4B-1482673C4D9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5">
              <a:extLst>
                <a:ext uri="{FF2B5EF4-FFF2-40B4-BE49-F238E27FC236}">
                  <a16:creationId xmlns:a16="http://schemas.microsoft.com/office/drawing/2014/main" id="{D8640423-7144-0F4C-9817-3109CAE55B4E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6">
              <a:extLst>
                <a:ext uri="{FF2B5EF4-FFF2-40B4-BE49-F238E27FC236}">
                  <a16:creationId xmlns:a16="http://schemas.microsoft.com/office/drawing/2014/main" id="{6480B73A-D355-AB42-9466-76635F1B00EF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7">
              <a:extLst>
                <a:ext uri="{FF2B5EF4-FFF2-40B4-BE49-F238E27FC236}">
                  <a16:creationId xmlns:a16="http://schemas.microsoft.com/office/drawing/2014/main" id="{7B3D7E86-CB30-BC4D-A183-1DDA010DC25A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8">
              <a:extLst>
                <a:ext uri="{FF2B5EF4-FFF2-40B4-BE49-F238E27FC236}">
                  <a16:creationId xmlns:a16="http://schemas.microsoft.com/office/drawing/2014/main" id="{201623F7-A6A7-484E-BE7F-323AB14D6BFB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29">
              <a:extLst>
                <a:ext uri="{FF2B5EF4-FFF2-40B4-BE49-F238E27FC236}">
                  <a16:creationId xmlns:a16="http://schemas.microsoft.com/office/drawing/2014/main" id="{5C3FAD98-581F-2A4C-8F8B-CBDBF9867CCE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0">
              <a:extLst>
                <a:ext uri="{FF2B5EF4-FFF2-40B4-BE49-F238E27FC236}">
                  <a16:creationId xmlns:a16="http://schemas.microsoft.com/office/drawing/2014/main" id="{7AB9488E-15ED-8349-9F1F-CA281A4CDCBE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1">
              <a:extLst>
                <a:ext uri="{FF2B5EF4-FFF2-40B4-BE49-F238E27FC236}">
                  <a16:creationId xmlns:a16="http://schemas.microsoft.com/office/drawing/2014/main" id="{323431F4-8FA4-6B43-98A6-D60C0CE1D4A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2">
              <a:extLst>
                <a:ext uri="{FF2B5EF4-FFF2-40B4-BE49-F238E27FC236}">
                  <a16:creationId xmlns:a16="http://schemas.microsoft.com/office/drawing/2014/main" id="{78BD8E8B-43B4-5B48-AB5C-2B1FDBA95D0D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:a16="http://schemas.microsoft.com/office/drawing/2014/main" id="{BFE753A5-B620-8145-A9C5-1A3240FF2A31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4">
              <a:extLst>
                <a:ext uri="{FF2B5EF4-FFF2-40B4-BE49-F238E27FC236}">
                  <a16:creationId xmlns:a16="http://schemas.microsoft.com/office/drawing/2014/main" id="{9D924BDC-FD0E-0F43-AA93-7F1C456D72BB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5">
              <a:extLst>
                <a:ext uri="{FF2B5EF4-FFF2-40B4-BE49-F238E27FC236}">
                  <a16:creationId xmlns:a16="http://schemas.microsoft.com/office/drawing/2014/main" id="{B15F8B84-15CE-3343-B645-0BADE485B02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6">
              <a:extLst>
                <a:ext uri="{FF2B5EF4-FFF2-40B4-BE49-F238E27FC236}">
                  <a16:creationId xmlns:a16="http://schemas.microsoft.com/office/drawing/2014/main" id="{848375B0-62BA-5745-9B01-74C98D1F4461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7">
              <a:extLst>
                <a:ext uri="{FF2B5EF4-FFF2-40B4-BE49-F238E27FC236}">
                  <a16:creationId xmlns:a16="http://schemas.microsoft.com/office/drawing/2014/main" id="{5F000E8F-B2AF-8A48-B4AB-72F1E36C546D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8">
              <a:extLst>
                <a:ext uri="{FF2B5EF4-FFF2-40B4-BE49-F238E27FC236}">
                  <a16:creationId xmlns:a16="http://schemas.microsoft.com/office/drawing/2014/main" id="{A07DE8E4-4874-B94C-9D7D-228C298743E0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9">
              <a:extLst>
                <a:ext uri="{FF2B5EF4-FFF2-40B4-BE49-F238E27FC236}">
                  <a16:creationId xmlns:a16="http://schemas.microsoft.com/office/drawing/2014/main" id="{FB4B1E84-43E1-3A42-B4F9-71D5CF84BE9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0">
              <a:extLst>
                <a:ext uri="{FF2B5EF4-FFF2-40B4-BE49-F238E27FC236}">
                  <a16:creationId xmlns:a16="http://schemas.microsoft.com/office/drawing/2014/main" id="{4C78A228-2783-264E-A22D-643C24BE2A48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1">
              <a:extLst>
                <a:ext uri="{FF2B5EF4-FFF2-40B4-BE49-F238E27FC236}">
                  <a16:creationId xmlns:a16="http://schemas.microsoft.com/office/drawing/2014/main" id="{98D36332-DDB2-D74F-899E-183CD017553F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2">
              <a:extLst>
                <a:ext uri="{FF2B5EF4-FFF2-40B4-BE49-F238E27FC236}">
                  <a16:creationId xmlns:a16="http://schemas.microsoft.com/office/drawing/2014/main" id="{D20373ED-C54A-BB4F-A36D-257459BDB7EC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3">
              <a:extLst>
                <a:ext uri="{FF2B5EF4-FFF2-40B4-BE49-F238E27FC236}">
                  <a16:creationId xmlns:a16="http://schemas.microsoft.com/office/drawing/2014/main" id="{3CE166D3-79B2-8A46-A984-363D84129CEF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4">
              <a:extLst>
                <a:ext uri="{FF2B5EF4-FFF2-40B4-BE49-F238E27FC236}">
                  <a16:creationId xmlns:a16="http://schemas.microsoft.com/office/drawing/2014/main" id="{EEB3CC24-47C7-B94F-8AA0-A13496FD5C72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5">
              <a:extLst>
                <a:ext uri="{FF2B5EF4-FFF2-40B4-BE49-F238E27FC236}">
                  <a16:creationId xmlns:a16="http://schemas.microsoft.com/office/drawing/2014/main" id="{1EBD6533-747E-9B44-918F-7D634ECC30CD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6">
              <a:extLst>
                <a:ext uri="{FF2B5EF4-FFF2-40B4-BE49-F238E27FC236}">
                  <a16:creationId xmlns:a16="http://schemas.microsoft.com/office/drawing/2014/main" id="{A90B1212-6673-7045-B246-8AA5CC1692C1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7">
              <a:extLst>
                <a:ext uri="{FF2B5EF4-FFF2-40B4-BE49-F238E27FC236}">
                  <a16:creationId xmlns:a16="http://schemas.microsoft.com/office/drawing/2014/main" id="{EE8F27CB-F099-C744-A9A6-800D892EC516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8">
              <a:extLst>
                <a:ext uri="{FF2B5EF4-FFF2-40B4-BE49-F238E27FC236}">
                  <a16:creationId xmlns:a16="http://schemas.microsoft.com/office/drawing/2014/main" id="{8B7A4632-7F6C-0D42-9539-B47721D28600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49">
              <a:extLst>
                <a:ext uri="{FF2B5EF4-FFF2-40B4-BE49-F238E27FC236}">
                  <a16:creationId xmlns:a16="http://schemas.microsoft.com/office/drawing/2014/main" id="{CB9B4652-33B1-C441-9DBB-3D192577B95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0">
              <a:extLst>
                <a:ext uri="{FF2B5EF4-FFF2-40B4-BE49-F238E27FC236}">
                  <a16:creationId xmlns:a16="http://schemas.microsoft.com/office/drawing/2014/main" id="{FE8EB6C9-DC4D-3D4C-9FA1-5BB6E6276AF3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1">
              <a:extLst>
                <a:ext uri="{FF2B5EF4-FFF2-40B4-BE49-F238E27FC236}">
                  <a16:creationId xmlns:a16="http://schemas.microsoft.com/office/drawing/2014/main" id="{51723FC5-3EFF-9948-BBE3-DDE2532FCDAB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2">
              <a:extLst>
                <a:ext uri="{FF2B5EF4-FFF2-40B4-BE49-F238E27FC236}">
                  <a16:creationId xmlns:a16="http://schemas.microsoft.com/office/drawing/2014/main" id="{31BDDA86-DB96-4B46-91F8-9BE4C10D923D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3">
              <a:extLst>
                <a:ext uri="{FF2B5EF4-FFF2-40B4-BE49-F238E27FC236}">
                  <a16:creationId xmlns:a16="http://schemas.microsoft.com/office/drawing/2014/main" id="{562EF803-C4A1-8245-B9C8-7678140CBD41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4">
              <a:extLst>
                <a:ext uri="{FF2B5EF4-FFF2-40B4-BE49-F238E27FC236}">
                  <a16:creationId xmlns:a16="http://schemas.microsoft.com/office/drawing/2014/main" id="{CFB7E31C-040F-2542-8791-0DDC43A67962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5">
              <a:extLst>
                <a:ext uri="{FF2B5EF4-FFF2-40B4-BE49-F238E27FC236}">
                  <a16:creationId xmlns:a16="http://schemas.microsoft.com/office/drawing/2014/main" id="{98FDEEE4-1DBC-6C4C-8A0E-67331D9C9583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6">
              <a:extLst>
                <a:ext uri="{FF2B5EF4-FFF2-40B4-BE49-F238E27FC236}">
                  <a16:creationId xmlns:a16="http://schemas.microsoft.com/office/drawing/2014/main" id="{78F1AFA8-6A3F-DC42-BD2E-7BDFEBE14236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7">
              <a:extLst>
                <a:ext uri="{FF2B5EF4-FFF2-40B4-BE49-F238E27FC236}">
                  <a16:creationId xmlns:a16="http://schemas.microsoft.com/office/drawing/2014/main" id="{2DAFAB1F-D309-C84F-8D70-5884B18E6F51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8">
              <a:extLst>
                <a:ext uri="{FF2B5EF4-FFF2-40B4-BE49-F238E27FC236}">
                  <a16:creationId xmlns:a16="http://schemas.microsoft.com/office/drawing/2014/main" id="{7C64EC93-1B29-0748-BF37-77AFE77E73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9">
              <a:extLst>
                <a:ext uri="{FF2B5EF4-FFF2-40B4-BE49-F238E27FC236}">
                  <a16:creationId xmlns:a16="http://schemas.microsoft.com/office/drawing/2014/main" id="{96D3B337-0E67-C643-AE77-01DA625183C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0">
              <a:extLst>
                <a:ext uri="{FF2B5EF4-FFF2-40B4-BE49-F238E27FC236}">
                  <a16:creationId xmlns:a16="http://schemas.microsoft.com/office/drawing/2014/main" id="{7E0CD8D8-0A10-994D-8867-7912476A6A99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1">
              <a:extLst>
                <a:ext uri="{FF2B5EF4-FFF2-40B4-BE49-F238E27FC236}">
                  <a16:creationId xmlns:a16="http://schemas.microsoft.com/office/drawing/2014/main" id="{E9C3C456-232E-3E48-89F7-B2C1B721C4AE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2">
              <a:extLst>
                <a:ext uri="{FF2B5EF4-FFF2-40B4-BE49-F238E27FC236}">
                  <a16:creationId xmlns:a16="http://schemas.microsoft.com/office/drawing/2014/main" id="{7429CF58-4D9B-A344-ADBF-65BF83D7AEF2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3">
              <a:extLst>
                <a:ext uri="{FF2B5EF4-FFF2-40B4-BE49-F238E27FC236}">
                  <a16:creationId xmlns:a16="http://schemas.microsoft.com/office/drawing/2014/main" id="{DCD713E8-96BE-E446-92F3-00A6F25C0288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4">
              <a:extLst>
                <a:ext uri="{FF2B5EF4-FFF2-40B4-BE49-F238E27FC236}">
                  <a16:creationId xmlns:a16="http://schemas.microsoft.com/office/drawing/2014/main" id="{84034066-856E-6842-932D-4A9A4E529AD2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5">
              <a:extLst>
                <a:ext uri="{FF2B5EF4-FFF2-40B4-BE49-F238E27FC236}">
                  <a16:creationId xmlns:a16="http://schemas.microsoft.com/office/drawing/2014/main" id="{EEA4FCB8-6A11-104F-96A4-6A5B054CC2C7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6">
              <a:extLst>
                <a:ext uri="{FF2B5EF4-FFF2-40B4-BE49-F238E27FC236}">
                  <a16:creationId xmlns:a16="http://schemas.microsoft.com/office/drawing/2014/main" id="{D7F6B305-3E0E-BF46-A8DE-10BCE0E54BC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7">
              <a:extLst>
                <a:ext uri="{FF2B5EF4-FFF2-40B4-BE49-F238E27FC236}">
                  <a16:creationId xmlns:a16="http://schemas.microsoft.com/office/drawing/2014/main" id="{353AFAAD-11EA-8F4B-B823-AC2B48D76BF6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8">
              <a:extLst>
                <a:ext uri="{FF2B5EF4-FFF2-40B4-BE49-F238E27FC236}">
                  <a16:creationId xmlns:a16="http://schemas.microsoft.com/office/drawing/2014/main" id="{223B0731-DC4D-9544-BF52-02629D159D86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69">
              <a:extLst>
                <a:ext uri="{FF2B5EF4-FFF2-40B4-BE49-F238E27FC236}">
                  <a16:creationId xmlns:a16="http://schemas.microsoft.com/office/drawing/2014/main" id="{E313412A-28D7-8342-8EF0-099A4996575A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0">
              <a:extLst>
                <a:ext uri="{FF2B5EF4-FFF2-40B4-BE49-F238E27FC236}">
                  <a16:creationId xmlns:a16="http://schemas.microsoft.com/office/drawing/2014/main" id="{0449156A-1015-2A49-BD97-5D51281213C6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1">
              <a:extLst>
                <a:ext uri="{FF2B5EF4-FFF2-40B4-BE49-F238E27FC236}">
                  <a16:creationId xmlns:a16="http://schemas.microsoft.com/office/drawing/2014/main" id="{659844E6-D549-434B-8EB0-B0A8FB3839DB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2">
              <a:extLst>
                <a:ext uri="{FF2B5EF4-FFF2-40B4-BE49-F238E27FC236}">
                  <a16:creationId xmlns:a16="http://schemas.microsoft.com/office/drawing/2014/main" id="{CE7599D4-0B97-0842-8DA9-9D64FC687E18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3">
              <a:extLst>
                <a:ext uri="{FF2B5EF4-FFF2-40B4-BE49-F238E27FC236}">
                  <a16:creationId xmlns:a16="http://schemas.microsoft.com/office/drawing/2014/main" id="{B6F6CB4B-90C0-FC4D-866C-DBB446C1D682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4">
              <a:extLst>
                <a:ext uri="{FF2B5EF4-FFF2-40B4-BE49-F238E27FC236}">
                  <a16:creationId xmlns:a16="http://schemas.microsoft.com/office/drawing/2014/main" id="{AD49F3CA-BBA6-F441-B3D9-C285953C9FE1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5">
              <a:extLst>
                <a:ext uri="{FF2B5EF4-FFF2-40B4-BE49-F238E27FC236}">
                  <a16:creationId xmlns:a16="http://schemas.microsoft.com/office/drawing/2014/main" id="{C6C2E51E-61F2-154D-96DA-34DD293D413C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6">
              <a:extLst>
                <a:ext uri="{FF2B5EF4-FFF2-40B4-BE49-F238E27FC236}">
                  <a16:creationId xmlns:a16="http://schemas.microsoft.com/office/drawing/2014/main" id="{879E8492-6DFC-FA49-8E10-77100E58187A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7">
              <a:extLst>
                <a:ext uri="{FF2B5EF4-FFF2-40B4-BE49-F238E27FC236}">
                  <a16:creationId xmlns:a16="http://schemas.microsoft.com/office/drawing/2014/main" id="{6D5B5FF1-1443-0949-B1D0-FB6C2B9C8B69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8">
              <a:extLst>
                <a:ext uri="{FF2B5EF4-FFF2-40B4-BE49-F238E27FC236}">
                  <a16:creationId xmlns:a16="http://schemas.microsoft.com/office/drawing/2014/main" id="{E4D009C2-C372-D742-B1DE-EC80A496232A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79">
              <a:extLst>
                <a:ext uri="{FF2B5EF4-FFF2-40B4-BE49-F238E27FC236}">
                  <a16:creationId xmlns:a16="http://schemas.microsoft.com/office/drawing/2014/main" id="{AE30816E-7877-8D40-BED1-EB591294AE81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0">
              <a:extLst>
                <a:ext uri="{FF2B5EF4-FFF2-40B4-BE49-F238E27FC236}">
                  <a16:creationId xmlns:a16="http://schemas.microsoft.com/office/drawing/2014/main" id="{9E1E60B9-5A93-974F-880C-C2F04B3306CF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1">
              <a:extLst>
                <a:ext uri="{FF2B5EF4-FFF2-40B4-BE49-F238E27FC236}">
                  <a16:creationId xmlns:a16="http://schemas.microsoft.com/office/drawing/2014/main" id="{017DA4BB-7104-3D4B-B77C-C14F15DDFDAB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2">
              <a:extLst>
                <a:ext uri="{FF2B5EF4-FFF2-40B4-BE49-F238E27FC236}">
                  <a16:creationId xmlns:a16="http://schemas.microsoft.com/office/drawing/2014/main" id="{0F05BF0A-96B3-9A4D-8C0D-7D172BCEF65F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3">
              <a:extLst>
                <a:ext uri="{FF2B5EF4-FFF2-40B4-BE49-F238E27FC236}">
                  <a16:creationId xmlns:a16="http://schemas.microsoft.com/office/drawing/2014/main" id="{5AB659AE-65D8-4640-B3FF-C5BAC9400FA1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4">
              <a:extLst>
                <a:ext uri="{FF2B5EF4-FFF2-40B4-BE49-F238E27FC236}">
                  <a16:creationId xmlns:a16="http://schemas.microsoft.com/office/drawing/2014/main" id="{5C193A18-3500-B447-B0AB-B96051F1D23A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5">
              <a:extLst>
                <a:ext uri="{FF2B5EF4-FFF2-40B4-BE49-F238E27FC236}">
                  <a16:creationId xmlns:a16="http://schemas.microsoft.com/office/drawing/2014/main" id="{9E77A4A4-14C1-0A43-A18D-490E33723C92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6">
              <a:extLst>
                <a:ext uri="{FF2B5EF4-FFF2-40B4-BE49-F238E27FC236}">
                  <a16:creationId xmlns:a16="http://schemas.microsoft.com/office/drawing/2014/main" id="{3852DED2-2FF0-6145-804D-0452E86C7886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7">
              <a:extLst>
                <a:ext uri="{FF2B5EF4-FFF2-40B4-BE49-F238E27FC236}">
                  <a16:creationId xmlns:a16="http://schemas.microsoft.com/office/drawing/2014/main" id="{C358BF29-3CD9-7643-9E70-0D12D984C83F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8">
              <a:extLst>
                <a:ext uri="{FF2B5EF4-FFF2-40B4-BE49-F238E27FC236}">
                  <a16:creationId xmlns:a16="http://schemas.microsoft.com/office/drawing/2014/main" id="{52F790E5-DB38-C947-8BBD-6FE4B885649F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89">
              <a:extLst>
                <a:ext uri="{FF2B5EF4-FFF2-40B4-BE49-F238E27FC236}">
                  <a16:creationId xmlns:a16="http://schemas.microsoft.com/office/drawing/2014/main" id="{D9D7F242-5DCD-8F4A-86F2-C8BCEAF89FEF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0">
              <a:extLst>
                <a:ext uri="{FF2B5EF4-FFF2-40B4-BE49-F238E27FC236}">
                  <a16:creationId xmlns:a16="http://schemas.microsoft.com/office/drawing/2014/main" id="{3B33DB54-2C29-A342-827E-AB3AAD5350F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1">
              <a:extLst>
                <a:ext uri="{FF2B5EF4-FFF2-40B4-BE49-F238E27FC236}">
                  <a16:creationId xmlns:a16="http://schemas.microsoft.com/office/drawing/2014/main" id="{400D9644-4D57-5A4A-BAA2-A95585E144B1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2">
              <a:extLst>
                <a:ext uri="{FF2B5EF4-FFF2-40B4-BE49-F238E27FC236}">
                  <a16:creationId xmlns:a16="http://schemas.microsoft.com/office/drawing/2014/main" id="{6D530D33-6E22-354C-8CBA-F3A227A99C7C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3">
              <a:extLst>
                <a:ext uri="{FF2B5EF4-FFF2-40B4-BE49-F238E27FC236}">
                  <a16:creationId xmlns:a16="http://schemas.microsoft.com/office/drawing/2014/main" id="{BA2A8F06-32A6-544A-B16E-ACEC1E830D59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4">
              <a:extLst>
                <a:ext uri="{FF2B5EF4-FFF2-40B4-BE49-F238E27FC236}">
                  <a16:creationId xmlns:a16="http://schemas.microsoft.com/office/drawing/2014/main" id="{471CAE5B-2DED-3547-9932-9BBF799C8390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5">
              <a:extLst>
                <a:ext uri="{FF2B5EF4-FFF2-40B4-BE49-F238E27FC236}">
                  <a16:creationId xmlns:a16="http://schemas.microsoft.com/office/drawing/2014/main" id="{1197C725-BF5E-E743-BD80-59ACBE2C7CF5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6">
              <a:extLst>
                <a:ext uri="{FF2B5EF4-FFF2-40B4-BE49-F238E27FC236}">
                  <a16:creationId xmlns:a16="http://schemas.microsoft.com/office/drawing/2014/main" id="{2CCE534A-84E8-3441-AF43-DB36C9C4FF4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7">
              <a:extLst>
                <a:ext uri="{FF2B5EF4-FFF2-40B4-BE49-F238E27FC236}">
                  <a16:creationId xmlns:a16="http://schemas.microsoft.com/office/drawing/2014/main" id="{53FC70DF-1A82-6645-9AE5-19D4A535B09A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8">
              <a:extLst>
                <a:ext uri="{FF2B5EF4-FFF2-40B4-BE49-F238E27FC236}">
                  <a16:creationId xmlns:a16="http://schemas.microsoft.com/office/drawing/2014/main" id="{5E44681F-5579-D345-B2DA-6EAB14661EE1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99">
              <a:extLst>
                <a:ext uri="{FF2B5EF4-FFF2-40B4-BE49-F238E27FC236}">
                  <a16:creationId xmlns:a16="http://schemas.microsoft.com/office/drawing/2014/main" id="{B266CCFD-ADFB-424F-B2CA-AE70CC097935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0">
              <a:extLst>
                <a:ext uri="{FF2B5EF4-FFF2-40B4-BE49-F238E27FC236}">
                  <a16:creationId xmlns:a16="http://schemas.microsoft.com/office/drawing/2014/main" id="{681737AD-281E-1E4B-B108-F47D93D954CF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1">
              <a:extLst>
                <a:ext uri="{FF2B5EF4-FFF2-40B4-BE49-F238E27FC236}">
                  <a16:creationId xmlns:a16="http://schemas.microsoft.com/office/drawing/2014/main" id="{ED16A560-4B11-0548-B1C8-B6ECAA4A8830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2">
              <a:extLst>
                <a:ext uri="{FF2B5EF4-FFF2-40B4-BE49-F238E27FC236}">
                  <a16:creationId xmlns:a16="http://schemas.microsoft.com/office/drawing/2014/main" id="{EE364123-0AE5-6442-A2B7-AFB0F8FE2431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3">
              <a:extLst>
                <a:ext uri="{FF2B5EF4-FFF2-40B4-BE49-F238E27FC236}">
                  <a16:creationId xmlns:a16="http://schemas.microsoft.com/office/drawing/2014/main" id="{6BB2385E-AE02-1145-BAC0-9E400037405F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4">
              <a:extLst>
                <a:ext uri="{FF2B5EF4-FFF2-40B4-BE49-F238E27FC236}">
                  <a16:creationId xmlns:a16="http://schemas.microsoft.com/office/drawing/2014/main" id="{1A98189C-5B8B-2141-9744-2D17A1A6C2A9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5">
              <a:extLst>
                <a:ext uri="{FF2B5EF4-FFF2-40B4-BE49-F238E27FC236}">
                  <a16:creationId xmlns:a16="http://schemas.microsoft.com/office/drawing/2014/main" id="{7E20AD98-D877-D748-952F-931DF13B4B32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6">
              <a:extLst>
                <a:ext uri="{FF2B5EF4-FFF2-40B4-BE49-F238E27FC236}">
                  <a16:creationId xmlns:a16="http://schemas.microsoft.com/office/drawing/2014/main" id="{1E5E5CE9-5B79-A748-87E8-FB11FA49752C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7">
              <a:extLst>
                <a:ext uri="{FF2B5EF4-FFF2-40B4-BE49-F238E27FC236}">
                  <a16:creationId xmlns:a16="http://schemas.microsoft.com/office/drawing/2014/main" id="{A26B2336-49C1-6C48-945E-62C2F097AFC5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8">
              <a:extLst>
                <a:ext uri="{FF2B5EF4-FFF2-40B4-BE49-F238E27FC236}">
                  <a16:creationId xmlns:a16="http://schemas.microsoft.com/office/drawing/2014/main" id="{DA1CC741-DF45-384A-8F5B-0DA6863404A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09">
              <a:extLst>
                <a:ext uri="{FF2B5EF4-FFF2-40B4-BE49-F238E27FC236}">
                  <a16:creationId xmlns:a16="http://schemas.microsoft.com/office/drawing/2014/main" id="{63A6F564-B55F-EF49-92E0-8A67462DABCD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0">
              <a:extLst>
                <a:ext uri="{FF2B5EF4-FFF2-40B4-BE49-F238E27FC236}">
                  <a16:creationId xmlns:a16="http://schemas.microsoft.com/office/drawing/2014/main" id="{605D5825-2A29-9948-AF67-866EEE743B46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1">
              <a:extLst>
                <a:ext uri="{FF2B5EF4-FFF2-40B4-BE49-F238E27FC236}">
                  <a16:creationId xmlns:a16="http://schemas.microsoft.com/office/drawing/2014/main" id="{CF141DA7-1662-8D47-9267-5BCF5584F4E5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2">
              <a:extLst>
                <a:ext uri="{FF2B5EF4-FFF2-40B4-BE49-F238E27FC236}">
                  <a16:creationId xmlns:a16="http://schemas.microsoft.com/office/drawing/2014/main" id="{CF8CE9CF-C363-4A48-96F0-C4C6EB6C0EEF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3">
              <a:extLst>
                <a:ext uri="{FF2B5EF4-FFF2-40B4-BE49-F238E27FC236}">
                  <a16:creationId xmlns:a16="http://schemas.microsoft.com/office/drawing/2014/main" id="{23687C7F-9B2D-184A-9D17-558F70B5F1A8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4">
              <a:extLst>
                <a:ext uri="{FF2B5EF4-FFF2-40B4-BE49-F238E27FC236}">
                  <a16:creationId xmlns:a16="http://schemas.microsoft.com/office/drawing/2014/main" id="{0337403C-0762-7D4D-989D-2384627C5B74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5">
              <a:extLst>
                <a:ext uri="{FF2B5EF4-FFF2-40B4-BE49-F238E27FC236}">
                  <a16:creationId xmlns:a16="http://schemas.microsoft.com/office/drawing/2014/main" id="{F76E3C22-CEFF-E842-BAA7-C6C3E8458ACC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6">
              <a:extLst>
                <a:ext uri="{FF2B5EF4-FFF2-40B4-BE49-F238E27FC236}">
                  <a16:creationId xmlns:a16="http://schemas.microsoft.com/office/drawing/2014/main" id="{075B4721-5607-DB43-90EE-4A55CAA4EE9F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7">
              <a:extLst>
                <a:ext uri="{FF2B5EF4-FFF2-40B4-BE49-F238E27FC236}">
                  <a16:creationId xmlns:a16="http://schemas.microsoft.com/office/drawing/2014/main" id="{47EF6260-510F-4743-B987-54BB2DD90519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8">
              <a:extLst>
                <a:ext uri="{FF2B5EF4-FFF2-40B4-BE49-F238E27FC236}">
                  <a16:creationId xmlns:a16="http://schemas.microsoft.com/office/drawing/2014/main" id="{335576FB-6D9A-BD43-9C96-6AB744A2C1E9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19">
              <a:extLst>
                <a:ext uri="{FF2B5EF4-FFF2-40B4-BE49-F238E27FC236}">
                  <a16:creationId xmlns:a16="http://schemas.microsoft.com/office/drawing/2014/main" id="{8393AF61-5172-374F-8A60-5188195F1AF3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0">
              <a:extLst>
                <a:ext uri="{FF2B5EF4-FFF2-40B4-BE49-F238E27FC236}">
                  <a16:creationId xmlns:a16="http://schemas.microsoft.com/office/drawing/2014/main" id="{27E6E421-5402-2A4F-B34A-95E1CE69A595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1">
              <a:extLst>
                <a:ext uri="{FF2B5EF4-FFF2-40B4-BE49-F238E27FC236}">
                  <a16:creationId xmlns:a16="http://schemas.microsoft.com/office/drawing/2014/main" id="{65386E94-CDA3-6F40-9E5F-7399882EDD5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484B8-4CE1-BB44-AD6B-709AC0981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696" y="247946"/>
            <a:ext cx="10485335" cy="72424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Kerjasama Nasional &amp;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Internasional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DC865-A982-064F-B887-0063721A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507" y="2777204"/>
            <a:ext cx="2340000" cy="173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302B89-1696-6E47-BB98-0765C9E1671A}"/>
              </a:ext>
            </a:extLst>
          </p:cNvPr>
          <p:cNvSpPr txBox="1"/>
          <p:nvPr/>
        </p:nvSpPr>
        <p:spPr>
          <a:xfrm>
            <a:off x="2860219" y="1478027"/>
            <a:ext cx="21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</a:rPr>
              <a:t>Saarland University, Germany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E47E0-349D-2B44-9A55-62D05BEC8C9A}"/>
              </a:ext>
            </a:extLst>
          </p:cNvPr>
          <p:cNvSpPr txBox="1"/>
          <p:nvPr/>
        </p:nvSpPr>
        <p:spPr>
          <a:xfrm>
            <a:off x="5933474" y="3072587"/>
            <a:ext cx="1973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Dresden University of Technology, Germany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5C3CD-EEC2-2346-9EC1-09F23029B331}"/>
              </a:ext>
            </a:extLst>
          </p:cNvPr>
          <p:cNvSpPr txBox="1"/>
          <p:nvPr/>
        </p:nvSpPr>
        <p:spPr>
          <a:xfrm>
            <a:off x="1975917" y="6223331"/>
            <a:ext cx="183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Kassel University, 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04AD6-1C61-9B45-AF72-1E3DC9916F43}"/>
              </a:ext>
            </a:extLst>
          </p:cNvPr>
          <p:cNvSpPr txBox="1"/>
          <p:nvPr/>
        </p:nvSpPr>
        <p:spPr>
          <a:xfrm>
            <a:off x="809551" y="3829384"/>
            <a:ext cx="183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University of Waterloo, Canada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24CB86AB-BDD1-E746-BF9E-6875481FF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901" y="1182611"/>
            <a:ext cx="2949048" cy="169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A701D42-B119-9E4C-A1D0-6023EDB9D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213" y="4388002"/>
            <a:ext cx="2880000" cy="161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0354AA95-4263-5145-B7E1-D3D311F37052}"/>
              </a:ext>
            </a:extLst>
          </p:cNvPr>
          <p:cNvSpPr txBox="1"/>
          <p:nvPr/>
        </p:nvSpPr>
        <p:spPr>
          <a:xfrm>
            <a:off x="5185696" y="6039516"/>
            <a:ext cx="275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South Western University of Finance and Economics,</a:t>
            </a:r>
          </a:p>
          <a:p>
            <a:r>
              <a:rPr lang="en-US" sz="1600" dirty="0">
                <a:solidFill>
                  <a:srgbClr val="7030A0"/>
                </a:solidFill>
              </a:rPr>
              <a:t>Chengdu, China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AB3C0289-8BC1-0F4D-89E5-6146852E9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381" y="4413612"/>
            <a:ext cx="3384000" cy="19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5B5D95E-0DB5-FD4F-A16E-8550E2C793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1" y="1993000"/>
            <a:ext cx="2880000" cy="184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8EE5126B-7855-804E-81A1-DADDD2FE2B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0720" y="2444573"/>
            <a:ext cx="1800000" cy="11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DB3BD69-8B0D-9449-83B2-A7D2F69A4F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062" y="1284826"/>
            <a:ext cx="1633977" cy="1284936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40FED7F-D7CF-C24B-96B7-8763EA43AA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1703" y="1250355"/>
            <a:ext cx="1800000" cy="11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FF938080-7CFB-9B4F-849F-41EAA888C4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577" y="3382856"/>
            <a:ext cx="2160000" cy="139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12D1C46-53C1-AA4A-9471-F136350DB0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381" y="2620434"/>
            <a:ext cx="1800000" cy="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70D99A15-148A-CE41-BE69-F7F56686F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7351" y="4672168"/>
            <a:ext cx="2160000" cy="145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F5CC4E8F-6CD4-A746-9E46-0D7A595F41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0720" y="5687350"/>
            <a:ext cx="2160000" cy="93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15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F962503-1B44-4BA5-8534-4C404248808E}"/>
              </a:ext>
            </a:extLst>
          </p:cNvPr>
          <p:cNvSpPr/>
          <p:nvPr/>
        </p:nvSpPr>
        <p:spPr>
          <a:xfrm>
            <a:off x="3037923" y="1247329"/>
            <a:ext cx="6890769" cy="4094985"/>
          </a:xfrm>
          <a:custGeom>
            <a:avLst/>
            <a:gdLst>
              <a:gd name="connsiteX0" fmla="*/ 6867557 w 6890769"/>
              <a:gd name="connsiteY0" fmla="*/ 1030357 h 4094985"/>
              <a:gd name="connsiteX1" fmla="*/ 6890769 w 6890769"/>
              <a:gd name="connsiteY1" fmla="*/ 1056012 h 4094985"/>
              <a:gd name="connsiteX2" fmla="*/ 6888326 w 6890769"/>
              <a:gd name="connsiteY2" fmla="*/ 1172069 h 4094985"/>
              <a:gd name="connsiteX3" fmla="*/ 6888326 w 6890769"/>
              <a:gd name="connsiteY3" fmla="*/ 1282018 h 4094985"/>
              <a:gd name="connsiteX4" fmla="*/ 6855342 w 6890769"/>
              <a:gd name="connsiteY4" fmla="*/ 1346765 h 4094985"/>
              <a:gd name="connsiteX5" fmla="*/ 6783265 w 6890769"/>
              <a:gd name="connsiteY5" fmla="*/ 1341878 h 4094985"/>
              <a:gd name="connsiteX6" fmla="*/ 6702635 w 6890769"/>
              <a:gd name="connsiteY6" fmla="*/ 1300343 h 4094985"/>
              <a:gd name="connsiteX7" fmla="*/ 6630558 w 6890769"/>
              <a:gd name="connsiteY7" fmla="*/ 1398075 h 4094985"/>
              <a:gd name="connsiteX8" fmla="*/ 6669651 w 6890769"/>
              <a:gd name="connsiteY8" fmla="*/ 1514131 h 4094985"/>
              <a:gd name="connsiteX9" fmla="*/ 6774712 w 6890769"/>
              <a:gd name="connsiteY9" fmla="*/ 1508022 h 4094985"/>
              <a:gd name="connsiteX10" fmla="*/ 6833352 w 6890769"/>
              <a:gd name="connsiteY10" fmla="*/ 1475039 h 4094985"/>
              <a:gd name="connsiteX11" fmla="*/ 6888326 w 6890769"/>
              <a:gd name="connsiteY11" fmla="*/ 1550781 h 4094985"/>
              <a:gd name="connsiteX12" fmla="*/ 6889547 w 6890769"/>
              <a:gd name="connsiteY12" fmla="*/ 1774342 h 4094985"/>
              <a:gd name="connsiteX13" fmla="*/ 6859007 w 6890769"/>
              <a:gd name="connsiteY13" fmla="*/ 1802440 h 4094985"/>
              <a:gd name="connsiteX14" fmla="*/ 6640331 w 6890769"/>
              <a:gd name="connsiteY14" fmla="*/ 1802440 h 4094985"/>
              <a:gd name="connsiteX15" fmla="*/ 6575584 w 6890769"/>
              <a:gd name="connsiteY15" fmla="*/ 1769457 h 4094985"/>
              <a:gd name="connsiteX16" fmla="*/ 6581691 w 6890769"/>
              <a:gd name="connsiteY16" fmla="*/ 1698600 h 4094985"/>
              <a:gd name="connsiteX17" fmla="*/ 6622006 w 6890769"/>
              <a:gd name="connsiteY17" fmla="*/ 1617971 h 4094985"/>
              <a:gd name="connsiteX18" fmla="*/ 6530382 w 6890769"/>
              <a:gd name="connsiteY18" fmla="*/ 1545894 h 4094985"/>
              <a:gd name="connsiteX19" fmla="*/ 6409438 w 6890769"/>
              <a:gd name="connsiteY19" fmla="*/ 1583766 h 4094985"/>
              <a:gd name="connsiteX20" fmla="*/ 6416768 w 6890769"/>
              <a:gd name="connsiteY20" fmla="*/ 1688828 h 4094985"/>
              <a:gd name="connsiteX21" fmla="*/ 6449752 w 6890769"/>
              <a:gd name="connsiteY21" fmla="*/ 1748688 h 4094985"/>
              <a:gd name="connsiteX22" fmla="*/ 6372790 w 6890769"/>
              <a:gd name="connsiteY22" fmla="*/ 1802440 h 4094985"/>
              <a:gd name="connsiteX23" fmla="*/ 6149227 w 6890769"/>
              <a:gd name="connsiteY23" fmla="*/ 1802440 h 4094985"/>
              <a:gd name="connsiteX24" fmla="*/ 6121129 w 6890769"/>
              <a:gd name="connsiteY24" fmla="*/ 1771900 h 4094985"/>
              <a:gd name="connsiteX25" fmla="*/ 6121129 w 6890769"/>
              <a:gd name="connsiteY25" fmla="*/ 1558111 h 4094985"/>
              <a:gd name="connsiteX26" fmla="*/ 6155334 w 6890769"/>
              <a:gd name="connsiteY26" fmla="*/ 1488477 h 4094985"/>
              <a:gd name="connsiteX27" fmla="*/ 6227413 w 6890769"/>
              <a:gd name="connsiteY27" fmla="*/ 1494584 h 4094985"/>
              <a:gd name="connsiteX28" fmla="*/ 6308041 w 6890769"/>
              <a:gd name="connsiteY28" fmla="*/ 1534899 h 4094985"/>
              <a:gd name="connsiteX29" fmla="*/ 6378897 w 6890769"/>
              <a:gd name="connsiteY29" fmla="*/ 1438389 h 4094985"/>
              <a:gd name="connsiteX30" fmla="*/ 6342248 w 6890769"/>
              <a:gd name="connsiteY30" fmla="*/ 1321110 h 4094985"/>
              <a:gd name="connsiteX31" fmla="*/ 6237186 w 6890769"/>
              <a:gd name="connsiteY31" fmla="*/ 1328440 h 4094985"/>
              <a:gd name="connsiteX32" fmla="*/ 6176104 w 6890769"/>
              <a:gd name="connsiteY32" fmla="*/ 1360203 h 4094985"/>
              <a:gd name="connsiteX33" fmla="*/ 6122350 w 6890769"/>
              <a:gd name="connsiteY33" fmla="*/ 1288125 h 4094985"/>
              <a:gd name="connsiteX34" fmla="*/ 6121129 w 6890769"/>
              <a:gd name="connsiteY34" fmla="*/ 1054790 h 4094985"/>
              <a:gd name="connsiteX35" fmla="*/ 6146784 w 6890769"/>
              <a:gd name="connsiteY35" fmla="*/ 1031578 h 4094985"/>
              <a:gd name="connsiteX36" fmla="*/ 6370345 w 6890769"/>
              <a:gd name="connsiteY36" fmla="*/ 1031578 h 4094985"/>
              <a:gd name="connsiteX37" fmla="*/ 6436315 w 6890769"/>
              <a:gd name="connsiteY37" fmla="*/ 1064564 h 4094985"/>
              <a:gd name="connsiteX38" fmla="*/ 6430207 w 6890769"/>
              <a:gd name="connsiteY38" fmla="*/ 1136641 h 4094985"/>
              <a:gd name="connsiteX39" fmla="*/ 6388670 w 6890769"/>
              <a:gd name="connsiteY39" fmla="*/ 1217271 h 4094985"/>
              <a:gd name="connsiteX40" fmla="*/ 6481517 w 6890769"/>
              <a:gd name="connsiteY40" fmla="*/ 1288125 h 4094985"/>
              <a:gd name="connsiteX41" fmla="*/ 6608568 w 6890769"/>
              <a:gd name="connsiteY41" fmla="*/ 1244146 h 4094985"/>
              <a:gd name="connsiteX42" fmla="*/ 6600016 w 6890769"/>
              <a:gd name="connsiteY42" fmla="*/ 1148857 h 4094985"/>
              <a:gd name="connsiteX43" fmla="*/ 6562144 w 6890769"/>
              <a:gd name="connsiteY43" fmla="*/ 1091439 h 4094985"/>
              <a:gd name="connsiteX44" fmla="*/ 6639109 w 6890769"/>
              <a:gd name="connsiteY44" fmla="*/ 1031578 h 4094985"/>
              <a:gd name="connsiteX45" fmla="*/ 6867557 w 6890769"/>
              <a:gd name="connsiteY45" fmla="*/ 1030357 h 4094985"/>
              <a:gd name="connsiteX46" fmla="*/ 3428368 w 6890769"/>
              <a:gd name="connsiteY46" fmla="*/ 1402 h 4094985"/>
              <a:gd name="connsiteX47" fmla="*/ 3548547 w 6890769"/>
              <a:gd name="connsiteY47" fmla="*/ 37594 h 4094985"/>
              <a:gd name="connsiteX48" fmla="*/ 3543660 w 6890769"/>
              <a:gd name="connsiteY48" fmla="*/ 187856 h 4094985"/>
              <a:gd name="connsiteX49" fmla="*/ 3544882 w 6890769"/>
              <a:gd name="connsiteY49" fmla="*/ 247718 h 4094985"/>
              <a:gd name="connsiteX50" fmla="*/ 3598635 w 6890769"/>
              <a:gd name="connsiteY50" fmla="*/ 262378 h 4094985"/>
              <a:gd name="connsiteX51" fmla="*/ 3803873 w 6890769"/>
              <a:gd name="connsiteY51" fmla="*/ 262378 h 4094985"/>
              <a:gd name="connsiteX52" fmla="*/ 3830157 w 6890769"/>
              <a:gd name="connsiteY52" fmla="*/ 274230 h 4094985"/>
              <a:gd name="connsiteX53" fmla="*/ 3830409 w 6890769"/>
              <a:gd name="connsiteY53" fmla="*/ 276147 h 4094985"/>
              <a:gd name="connsiteX54" fmla="*/ 3834953 w 6890769"/>
              <a:gd name="connsiteY54" fmla="*/ 268292 h 4094985"/>
              <a:gd name="connsiteX55" fmla="*/ 3877254 w 6890769"/>
              <a:gd name="connsiteY55" fmla="*/ 261115 h 4094985"/>
              <a:gd name="connsiteX56" fmla="*/ 4062943 w 6890769"/>
              <a:gd name="connsiteY56" fmla="*/ 262337 h 4094985"/>
              <a:gd name="connsiteX57" fmla="*/ 4131357 w 6890769"/>
              <a:gd name="connsiteY57" fmla="*/ 222021 h 4094985"/>
              <a:gd name="connsiteX58" fmla="*/ 4098372 w 6890769"/>
              <a:gd name="connsiteY58" fmla="*/ 178044 h 4094985"/>
              <a:gd name="connsiteX59" fmla="*/ 4083712 w 6890769"/>
              <a:gd name="connsiteY59" fmla="*/ 68094 h 4094985"/>
              <a:gd name="connsiteX60" fmla="*/ 4312160 w 6890769"/>
              <a:gd name="connsiteY60" fmla="*/ 38774 h 4094985"/>
              <a:gd name="connsiteX61" fmla="*/ 4307273 w 6890769"/>
              <a:gd name="connsiteY61" fmla="*/ 189036 h 4094985"/>
              <a:gd name="connsiteX62" fmla="*/ 4308495 w 6890769"/>
              <a:gd name="connsiteY62" fmla="*/ 248898 h 4094985"/>
              <a:gd name="connsiteX63" fmla="*/ 4362248 w 6890769"/>
              <a:gd name="connsiteY63" fmla="*/ 263558 h 4094985"/>
              <a:gd name="connsiteX64" fmla="*/ 4567486 w 6890769"/>
              <a:gd name="connsiteY64" fmla="*/ 263558 h 4094985"/>
              <a:gd name="connsiteX65" fmla="*/ 4595583 w 6890769"/>
              <a:gd name="connsiteY65" fmla="*/ 289214 h 4094985"/>
              <a:gd name="connsiteX66" fmla="*/ 4594361 w 6890769"/>
              <a:gd name="connsiteY66" fmla="*/ 512774 h 4094985"/>
              <a:gd name="connsiteX67" fmla="*/ 4535722 w 6890769"/>
              <a:gd name="connsiteY67" fmla="*/ 590960 h 4094985"/>
              <a:gd name="connsiteX68" fmla="*/ 4478304 w 6890769"/>
              <a:gd name="connsiteY68" fmla="*/ 555534 h 4094985"/>
              <a:gd name="connsiteX69" fmla="*/ 4380573 w 6890769"/>
              <a:gd name="connsiteY69" fmla="*/ 545759 h 4094985"/>
              <a:gd name="connsiteX70" fmla="*/ 4336593 w 6890769"/>
              <a:gd name="connsiteY70" fmla="*/ 659373 h 4094985"/>
              <a:gd name="connsiteX71" fmla="*/ 4409892 w 6890769"/>
              <a:gd name="connsiteY71" fmla="*/ 765658 h 4094985"/>
              <a:gd name="connsiteX72" fmla="*/ 4490521 w 6890769"/>
              <a:gd name="connsiteY72" fmla="*/ 722900 h 4094985"/>
              <a:gd name="connsiteX73" fmla="*/ 4562599 w 6890769"/>
              <a:gd name="connsiteY73" fmla="*/ 719235 h 4094985"/>
              <a:gd name="connsiteX74" fmla="*/ 4594361 w 6890769"/>
              <a:gd name="connsiteY74" fmla="*/ 790090 h 4094985"/>
              <a:gd name="connsiteX75" fmla="*/ 4594361 w 6890769"/>
              <a:gd name="connsiteY75" fmla="*/ 923248 h 4094985"/>
              <a:gd name="connsiteX76" fmla="*/ 4581076 w 6890769"/>
              <a:gd name="connsiteY76" fmla="*/ 1017315 h 4094985"/>
              <a:gd name="connsiteX77" fmla="*/ 4557288 w 6890769"/>
              <a:gd name="connsiteY77" fmla="*/ 1026180 h 4094985"/>
              <a:gd name="connsiteX78" fmla="*/ 4559550 w 6890769"/>
              <a:gd name="connsiteY78" fmla="*/ 1026174 h 4094985"/>
              <a:gd name="connsiteX79" fmla="*/ 4577875 w 6890769"/>
              <a:gd name="connsiteY79" fmla="*/ 1055494 h 4094985"/>
              <a:gd name="connsiteX80" fmla="*/ 4577875 w 6890769"/>
              <a:gd name="connsiteY80" fmla="*/ 1061524 h 4094985"/>
              <a:gd name="connsiteX81" fmla="*/ 4582422 w 6890769"/>
              <a:gd name="connsiteY81" fmla="*/ 1044266 h 4094985"/>
              <a:gd name="connsiteX82" fmla="*/ 4607465 w 6890769"/>
              <a:gd name="connsiteY82" fmla="*/ 1038005 h 4094985"/>
              <a:gd name="connsiteX83" fmla="*/ 4816368 w 6890769"/>
              <a:gd name="connsiteY83" fmla="*/ 1038005 h 4094985"/>
              <a:gd name="connsiteX84" fmla="*/ 4887225 w 6890769"/>
              <a:gd name="connsiteY84" fmla="*/ 1069768 h 4094985"/>
              <a:gd name="connsiteX85" fmla="*/ 4882337 w 6890769"/>
              <a:gd name="connsiteY85" fmla="*/ 1144289 h 4094985"/>
              <a:gd name="connsiteX86" fmla="*/ 4843245 w 6890769"/>
              <a:gd name="connsiteY86" fmla="*/ 1226139 h 4094985"/>
              <a:gd name="connsiteX87" fmla="*/ 4937312 w 6890769"/>
              <a:gd name="connsiteY87" fmla="*/ 1295773 h 4094985"/>
              <a:gd name="connsiteX88" fmla="*/ 5058256 w 6890769"/>
              <a:gd name="connsiteY88" fmla="*/ 1257903 h 4094985"/>
              <a:gd name="connsiteX89" fmla="*/ 5052146 w 6890769"/>
              <a:gd name="connsiteY89" fmla="*/ 1155284 h 4094985"/>
              <a:gd name="connsiteX90" fmla="*/ 5016719 w 6890769"/>
              <a:gd name="connsiteY90" fmla="*/ 1096645 h 4094985"/>
              <a:gd name="connsiteX91" fmla="*/ 5096126 w 6890769"/>
              <a:gd name="connsiteY91" fmla="*/ 1039227 h 4094985"/>
              <a:gd name="connsiteX92" fmla="*/ 5319689 w 6890769"/>
              <a:gd name="connsiteY92" fmla="*/ 1038005 h 4094985"/>
              <a:gd name="connsiteX93" fmla="*/ 5345344 w 6890769"/>
              <a:gd name="connsiteY93" fmla="*/ 1070990 h 4094985"/>
              <a:gd name="connsiteX94" fmla="*/ 5345344 w 6890769"/>
              <a:gd name="connsiteY94" fmla="*/ 1279891 h 4094985"/>
              <a:gd name="connsiteX95" fmla="*/ 5363668 w 6890769"/>
              <a:gd name="connsiteY95" fmla="*/ 1331201 h 4094985"/>
              <a:gd name="connsiteX96" fmla="*/ 5412533 w 6890769"/>
              <a:gd name="connsiteY96" fmla="*/ 1329980 h 4094985"/>
              <a:gd name="connsiteX97" fmla="*/ 5512709 w 6890769"/>
              <a:gd name="connsiteY97" fmla="*/ 1284779 h 4094985"/>
              <a:gd name="connsiteX98" fmla="*/ 5600669 w 6890769"/>
              <a:gd name="connsiteY98" fmla="*/ 1382510 h 4094985"/>
              <a:gd name="connsiteX99" fmla="*/ 5548137 w 6890769"/>
              <a:gd name="connsiteY99" fmla="*/ 1543769 h 4094985"/>
              <a:gd name="connsiteX100" fmla="*/ 5423528 w 6890769"/>
              <a:gd name="connsiteY100" fmla="*/ 1530331 h 4094985"/>
              <a:gd name="connsiteX101" fmla="*/ 5380771 w 6890769"/>
              <a:gd name="connsiteY101" fmla="*/ 1503454 h 4094985"/>
              <a:gd name="connsiteX102" fmla="*/ 5345344 w 6890769"/>
              <a:gd name="connsiteY102" fmla="*/ 1560872 h 4094985"/>
              <a:gd name="connsiteX103" fmla="*/ 5346564 w 6890769"/>
              <a:gd name="connsiteY103" fmla="*/ 1774660 h 4094985"/>
              <a:gd name="connsiteX104" fmla="*/ 5340915 w 6890769"/>
              <a:gd name="connsiteY104" fmla="*/ 1800774 h 4094985"/>
              <a:gd name="connsiteX105" fmla="*/ 5334334 w 6890769"/>
              <a:gd name="connsiteY105" fmla="*/ 1802591 h 4094985"/>
              <a:gd name="connsiteX106" fmla="*/ 5344972 w 6890769"/>
              <a:gd name="connsiteY106" fmla="*/ 1804687 h 4094985"/>
              <a:gd name="connsiteX107" fmla="*/ 5350336 w 6890769"/>
              <a:gd name="connsiteY107" fmla="*/ 1812418 h 4094985"/>
              <a:gd name="connsiteX108" fmla="*/ 5351531 w 6890769"/>
              <a:gd name="connsiteY108" fmla="*/ 1821513 h 4094985"/>
              <a:gd name="connsiteX109" fmla="*/ 5356910 w 6890769"/>
              <a:gd name="connsiteY109" fmla="*/ 1811330 h 4094985"/>
              <a:gd name="connsiteX110" fmla="*/ 5384551 w 6890769"/>
              <a:gd name="connsiteY110" fmla="*/ 1804764 h 4094985"/>
              <a:gd name="connsiteX111" fmla="*/ 5598339 w 6890769"/>
              <a:gd name="connsiteY111" fmla="*/ 1804764 h 4094985"/>
              <a:gd name="connsiteX112" fmla="*/ 5664308 w 6890769"/>
              <a:gd name="connsiteY112" fmla="*/ 1835306 h 4094985"/>
              <a:gd name="connsiteX113" fmla="*/ 5659421 w 6890769"/>
              <a:gd name="connsiteY113" fmla="*/ 1907383 h 4094985"/>
              <a:gd name="connsiteX114" fmla="*/ 5616664 w 6890769"/>
              <a:gd name="connsiteY114" fmla="*/ 1984348 h 4094985"/>
              <a:gd name="connsiteX115" fmla="*/ 5705845 w 6890769"/>
              <a:gd name="connsiteY115" fmla="*/ 2060090 h 4094985"/>
              <a:gd name="connsiteX116" fmla="*/ 5825567 w 6890769"/>
              <a:gd name="connsiteY116" fmla="*/ 2030770 h 4094985"/>
              <a:gd name="connsiteX117" fmla="*/ 5821902 w 6890769"/>
              <a:gd name="connsiteY117" fmla="*/ 1915935 h 4094985"/>
              <a:gd name="connsiteX118" fmla="*/ 5791360 w 6890769"/>
              <a:gd name="connsiteY118" fmla="*/ 1864626 h 4094985"/>
              <a:gd name="connsiteX119" fmla="*/ 5851222 w 6890769"/>
              <a:gd name="connsiteY119" fmla="*/ 1809651 h 4094985"/>
              <a:gd name="connsiteX120" fmla="*/ 6102882 w 6890769"/>
              <a:gd name="connsiteY120" fmla="*/ 1805986 h 4094985"/>
              <a:gd name="connsiteX121" fmla="*/ 6119985 w 6890769"/>
              <a:gd name="connsiteY121" fmla="*/ 1831641 h 4094985"/>
              <a:gd name="connsiteX122" fmla="*/ 6119985 w 6890769"/>
              <a:gd name="connsiteY122" fmla="*/ 2060090 h 4094985"/>
              <a:gd name="connsiteX123" fmla="*/ 6066232 w 6890769"/>
              <a:gd name="connsiteY123" fmla="*/ 2132167 h 4094985"/>
              <a:gd name="connsiteX124" fmla="*/ 6006371 w 6890769"/>
              <a:gd name="connsiteY124" fmla="*/ 2100404 h 4094985"/>
              <a:gd name="connsiteX125" fmla="*/ 5902531 w 6890769"/>
              <a:gd name="connsiteY125" fmla="*/ 2091852 h 4094985"/>
              <a:gd name="connsiteX126" fmla="*/ 5898866 w 6890769"/>
              <a:gd name="connsiteY126" fmla="*/ 2282431 h 4094985"/>
              <a:gd name="connsiteX127" fmla="*/ 6007593 w 6890769"/>
              <a:gd name="connsiteY127" fmla="*/ 2277543 h 4094985"/>
              <a:gd name="connsiteX128" fmla="*/ 6067453 w 6890769"/>
              <a:gd name="connsiteY128" fmla="*/ 2245781 h 4094985"/>
              <a:gd name="connsiteX129" fmla="*/ 6121205 w 6890769"/>
              <a:gd name="connsiteY129" fmla="*/ 2322745 h 4094985"/>
              <a:gd name="connsiteX130" fmla="*/ 6123649 w 6890769"/>
              <a:gd name="connsiteY130" fmla="*/ 2431472 h 4094985"/>
              <a:gd name="connsiteX131" fmla="*/ 6123649 w 6890769"/>
              <a:gd name="connsiteY131" fmla="*/ 2546307 h 4094985"/>
              <a:gd name="connsiteX132" fmla="*/ 6118456 w 6890769"/>
              <a:gd name="connsiteY132" fmla="*/ 2567533 h 4094985"/>
              <a:gd name="connsiteX133" fmla="*/ 6109171 w 6890769"/>
              <a:gd name="connsiteY133" fmla="*/ 2569953 h 4094985"/>
              <a:gd name="connsiteX134" fmla="*/ 6123457 w 6890769"/>
              <a:gd name="connsiteY134" fmla="*/ 2573092 h 4094985"/>
              <a:gd name="connsiteX135" fmla="*/ 6131092 w 6890769"/>
              <a:gd name="connsiteY135" fmla="*/ 2601190 h 4094985"/>
              <a:gd name="connsiteX136" fmla="*/ 6129870 w 6890769"/>
              <a:gd name="connsiteY136" fmla="*/ 2810093 h 4094985"/>
              <a:gd name="connsiteX137" fmla="*/ 6093220 w 6890769"/>
              <a:gd name="connsiteY137" fmla="*/ 2883392 h 4094985"/>
              <a:gd name="connsiteX138" fmla="*/ 6024808 w 6890769"/>
              <a:gd name="connsiteY138" fmla="*/ 2877285 h 4094985"/>
              <a:gd name="connsiteX139" fmla="*/ 5944179 w 6890769"/>
              <a:gd name="connsiteY139" fmla="*/ 2834525 h 4094985"/>
              <a:gd name="connsiteX140" fmla="*/ 5870882 w 6890769"/>
              <a:gd name="connsiteY140" fmla="*/ 2931035 h 4094985"/>
              <a:gd name="connsiteX141" fmla="*/ 5907531 w 6890769"/>
              <a:gd name="connsiteY141" fmla="*/ 3048314 h 4094985"/>
              <a:gd name="connsiteX142" fmla="*/ 6012591 w 6890769"/>
              <a:gd name="connsiteY142" fmla="*/ 3043429 h 4094985"/>
              <a:gd name="connsiteX143" fmla="*/ 6072453 w 6890769"/>
              <a:gd name="connsiteY143" fmla="*/ 3009222 h 4094985"/>
              <a:gd name="connsiteX144" fmla="*/ 6128650 w 6890769"/>
              <a:gd name="connsiteY144" fmla="*/ 3084964 h 4094985"/>
              <a:gd name="connsiteX145" fmla="*/ 6129870 w 6890769"/>
              <a:gd name="connsiteY145" fmla="*/ 3313412 h 4094985"/>
              <a:gd name="connsiteX146" fmla="*/ 6100550 w 6890769"/>
              <a:gd name="connsiteY146" fmla="*/ 3339067 h 4094985"/>
              <a:gd name="connsiteX147" fmla="*/ 5876989 w 6890769"/>
              <a:gd name="connsiteY147" fmla="*/ 3339067 h 4094985"/>
              <a:gd name="connsiteX148" fmla="*/ 5815907 w 6890769"/>
              <a:gd name="connsiteY148" fmla="*/ 3308527 h 4094985"/>
              <a:gd name="connsiteX149" fmla="*/ 5820793 w 6890769"/>
              <a:gd name="connsiteY149" fmla="*/ 3232785 h 4094985"/>
              <a:gd name="connsiteX150" fmla="*/ 5861107 w 6890769"/>
              <a:gd name="connsiteY150" fmla="*/ 3155820 h 4094985"/>
              <a:gd name="connsiteX151" fmla="*/ 5765818 w 6890769"/>
              <a:gd name="connsiteY151" fmla="*/ 3082521 h 4094985"/>
              <a:gd name="connsiteX152" fmla="*/ 5642431 w 6890769"/>
              <a:gd name="connsiteY152" fmla="*/ 3125279 h 4094985"/>
              <a:gd name="connsiteX153" fmla="*/ 5652206 w 6890769"/>
              <a:gd name="connsiteY153" fmla="*/ 3223010 h 4094985"/>
              <a:gd name="connsiteX154" fmla="*/ 5687633 w 6890769"/>
              <a:gd name="connsiteY154" fmla="*/ 3280429 h 4094985"/>
              <a:gd name="connsiteX155" fmla="*/ 5604561 w 6890769"/>
              <a:gd name="connsiteY155" fmla="*/ 3339067 h 4094985"/>
              <a:gd name="connsiteX156" fmla="*/ 5390773 w 6890769"/>
              <a:gd name="connsiteY156" fmla="*/ 3339067 h 4094985"/>
              <a:gd name="connsiteX157" fmla="*/ 5365423 w 6890769"/>
              <a:gd name="connsiteY157" fmla="*/ 3331738 h 4094985"/>
              <a:gd name="connsiteX158" fmla="*/ 5363338 w 6890769"/>
              <a:gd name="connsiteY158" fmla="*/ 3321432 h 4094985"/>
              <a:gd name="connsiteX159" fmla="*/ 5362624 w 6890769"/>
              <a:gd name="connsiteY159" fmla="*/ 3328260 h 4094985"/>
              <a:gd name="connsiteX160" fmla="*/ 5330155 w 6890769"/>
              <a:gd name="connsiteY160" fmla="*/ 3340973 h 4094985"/>
              <a:gd name="connsiteX161" fmla="*/ 5129805 w 6890769"/>
              <a:gd name="connsiteY161" fmla="*/ 3340973 h 4094985"/>
              <a:gd name="connsiteX162" fmla="*/ 5076052 w 6890769"/>
              <a:gd name="connsiteY162" fmla="*/ 3355633 h 4094985"/>
              <a:gd name="connsiteX163" fmla="*/ 5074830 w 6890769"/>
              <a:gd name="connsiteY163" fmla="*/ 3413050 h 4094985"/>
              <a:gd name="connsiteX164" fmla="*/ 5072387 w 6890769"/>
              <a:gd name="connsiteY164" fmla="*/ 3570644 h 4094985"/>
              <a:gd name="connsiteX165" fmla="*/ 4856154 w 6890769"/>
              <a:gd name="connsiteY165" fmla="*/ 3543767 h 4094985"/>
              <a:gd name="connsiteX166" fmla="*/ 4867149 w 6890769"/>
              <a:gd name="connsiteY166" fmla="*/ 3422823 h 4094985"/>
              <a:gd name="connsiteX167" fmla="*/ 4897691 w 6890769"/>
              <a:gd name="connsiteY167" fmla="*/ 3381288 h 4094985"/>
              <a:gd name="connsiteX168" fmla="*/ 4832944 w 6890769"/>
              <a:gd name="connsiteY168" fmla="*/ 3342196 h 4094985"/>
              <a:gd name="connsiteX169" fmla="*/ 4632593 w 6890769"/>
              <a:gd name="connsiteY169" fmla="*/ 3343416 h 4094985"/>
              <a:gd name="connsiteX170" fmla="*/ 4600983 w 6890769"/>
              <a:gd name="connsiteY170" fmla="*/ 3337308 h 4094985"/>
              <a:gd name="connsiteX171" fmla="*/ 4598307 w 6890769"/>
              <a:gd name="connsiteY171" fmla="*/ 3332841 h 4094985"/>
              <a:gd name="connsiteX172" fmla="*/ 4577596 w 6890769"/>
              <a:gd name="connsiteY172" fmla="*/ 3337230 h 4094985"/>
              <a:gd name="connsiteX173" fmla="*/ 4358920 w 6890769"/>
              <a:gd name="connsiteY173" fmla="*/ 3337230 h 4094985"/>
              <a:gd name="connsiteX174" fmla="*/ 4294173 w 6890769"/>
              <a:gd name="connsiteY174" fmla="*/ 3304247 h 4094985"/>
              <a:gd name="connsiteX175" fmla="*/ 4300280 w 6890769"/>
              <a:gd name="connsiteY175" fmla="*/ 3233390 h 4094985"/>
              <a:gd name="connsiteX176" fmla="*/ 4340595 w 6890769"/>
              <a:gd name="connsiteY176" fmla="*/ 3152761 h 4094985"/>
              <a:gd name="connsiteX177" fmla="*/ 4248971 w 6890769"/>
              <a:gd name="connsiteY177" fmla="*/ 3080684 h 4094985"/>
              <a:gd name="connsiteX178" fmla="*/ 4128027 w 6890769"/>
              <a:gd name="connsiteY178" fmla="*/ 3118556 h 4094985"/>
              <a:gd name="connsiteX179" fmla="*/ 4135357 w 6890769"/>
              <a:gd name="connsiteY179" fmla="*/ 3223618 h 4094985"/>
              <a:gd name="connsiteX180" fmla="*/ 4168342 w 6890769"/>
              <a:gd name="connsiteY180" fmla="*/ 3283478 h 4094985"/>
              <a:gd name="connsiteX181" fmla="*/ 4091379 w 6890769"/>
              <a:gd name="connsiteY181" fmla="*/ 3337230 h 4094985"/>
              <a:gd name="connsiteX182" fmla="*/ 3867816 w 6890769"/>
              <a:gd name="connsiteY182" fmla="*/ 3337230 h 4094985"/>
              <a:gd name="connsiteX183" fmla="*/ 3844147 w 6890769"/>
              <a:gd name="connsiteY183" fmla="*/ 3330206 h 4094985"/>
              <a:gd name="connsiteX184" fmla="*/ 3840021 w 6890769"/>
              <a:gd name="connsiteY184" fmla="*/ 3308299 h 4094985"/>
              <a:gd name="connsiteX185" fmla="*/ 3835673 w 6890769"/>
              <a:gd name="connsiteY185" fmla="*/ 3331074 h 4094985"/>
              <a:gd name="connsiteX186" fmla="*/ 3837930 w 6890769"/>
              <a:gd name="connsiteY186" fmla="*/ 3354532 h 4094985"/>
              <a:gd name="connsiteX187" fmla="*/ 3837930 w 6890769"/>
              <a:gd name="connsiteY187" fmla="*/ 3563433 h 4094985"/>
              <a:gd name="connsiteX188" fmla="*/ 3856254 w 6890769"/>
              <a:gd name="connsiteY188" fmla="*/ 3614743 h 4094985"/>
              <a:gd name="connsiteX189" fmla="*/ 3905119 w 6890769"/>
              <a:gd name="connsiteY189" fmla="*/ 3613523 h 4094985"/>
              <a:gd name="connsiteX190" fmla="*/ 4005296 w 6890769"/>
              <a:gd name="connsiteY190" fmla="*/ 3568321 h 4094985"/>
              <a:gd name="connsiteX191" fmla="*/ 4093255 w 6890769"/>
              <a:gd name="connsiteY191" fmla="*/ 3666053 h 4094985"/>
              <a:gd name="connsiteX192" fmla="*/ 4040723 w 6890769"/>
              <a:gd name="connsiteY192" fmla="*/ 3827311 h 4094985"/>
              <a:gd name="connsiteX193" fmla="*/ 3916114 w 6890769"/>
              <a:gd name="connsiteY193" fmla="*/ 3813874 h 4094985"/>
              <a:gd name="connsiteX194" fmla="*/ 3873357 w 6890769"/>
              <a:gd name="connsiteY194" fmla="*/ 3786997 h 4094985"/>
              <a:gd name="connsiteX195" fmla="*/ 3837930 w 6890769"/>
              <a:gd name="connsiteY195" fmla="*/ 3844414 h 4094985"/>
              <a:gd name="connsiteX196" fmla="*/ 3839150 w 6890769"/>
              <a:gd name="connsiteY196" fmla="*/ 4058203 h 4094985"/>
              <a:gd name="connsiteX197" fmla="*/ 3808610 w 6890769"/>
              <a:gd name="connsiteY197" fmla="*/ 4091187 h 4094985"/>
              <a:gd name="connsiteX198" fmla="*/ 3698661 w 6890769"/>
              <a:gd name="connsiteY198" fmla="*/ 4092409 h 4094985"/>
              <a:gd name="connsiteX199" fmla="*/ 3593599 w 6890769"/>
              <a:gd name="connsiteY199" fmla="*/ 4092409 h 4094985"/>
              <a:gd name="connsiteX200" fmla="*/ 3522743 w 6890769"/>
              <a:gd name="connsiteY200" fmla="*/ 4059425 h 4094985"/>
              <a:gd name="connsiteX201" fmla="*/ 3528852 w 6890769"/>
              <a:gd name="connsiteY201" fmla="*/ 3987348 h 4094985"/>
              <a:gd name="connsiteX202" fmla="*/ 3569167 w 6890769"/>
              <a:gd name="connsiteY202" fmla="*/ 3905496 h 4094985"/>
              <a:gd name="connsiteX203" fmla="*/ 3476320 w 6890769"/>
              <a:gd name="connsiteY203" fmla="*/ 3834641 h 4094985"/>
              <a:gd name="connsiteX204" fmla="*/ 3355376 w 6890769"/>
              <a:gd name="connsiteY204" fmla="*/ 3872511 h 4094985"/>
              <a:gd name="connsiteX205" fmla="*/ 3363929 w 6890769"/>
              <a:gd name="connsiteY205" fmla="*/ 3977573 h 4094985"/>
              <a:gd name="connsiteX206" fmla="*/ 3398136 w 6890769"/>
              <a:gd name="connsiteY206" fmla="*/ 4032548 h 4094985"/>
              <a:gd name="connsiteX207" fmla="*/ 3328501 w 6890769"/>
              <a:gd name="connsiteY207" fmla="*/ 4089967 h 4094985"/>
              <a:gd name="connsiteX208" fmla="*/ 3090278 w 6890769"/>
              <a:gd name="connsiteY208" fmla="*/ 4091187 h 4094985"/>
              <a:gd name="connsiteX209" fmla="*/ 3068289 w 6890769"/>
              <a:gd name="connsiteY209" fmla="*/ 4064312 h 4094985"/>
              <a:gd name="connsiteX210" fmla="*/ 3068289 w 6890769"/>
              <a:gd name="connsiteY210" fmla="*/ 3840749 h 4094985"/>
              <a:gd name="connsiteX211" fmla="*/ 3098831 w 6890769"/>
              <a:gd name="connsiteY211" fmla="*/ 3779667 h 4094985"/>
              <a:gd name="connsiteX212" fmla="*/ 3173350 w 6890769"/>
              <a:gd name="connsiteY212" fmla="*/ 3784554 h 4094985"/>
              <a:gd name="connsiteX213" fmla="*/ 3249094 w 6890769"/>
              <a:gd name="connsiteY213" fmla="*/ 3826089 h 4094985"/>
              <a:gd name="connsiteX214" fmla="*/ 3324836 w 6890769"/>
              <a:gd name="connsiteY214" fmla="*/ 3732022 h 4094985"/>
              <a:gd name="connsiteX215" fmla="*/ 3282079 w 6890769"/>
              <a:gd name="connsiteY215" fmla="*/ 3607413 h 4094985"/>
              <a:gd name="connsiteX216" fmla="*/ 3184345 w 6890769"/>
              <a:gd name="connsiteY216" fmla="*/ 3615965 h 4094985"/>
              <a:gd name="connsiteX217" fmla="*/ 3120820 w 6890769"/>
              <a:gd name="connsiteY217" fmla="*/ 3650172 h 4094985"/>
              <a:gd name="connsiteX218" fmla="*/ 3068289 w 6890769"/>
              <a:gd name="connsiteY218" fmla="*/ 3567098 h 4094985"/>
              <a:gd name="connsiteX219" fmla="*/ 3068289 w 6890769"/>
              <a:gd name="connsiteY219" fmla="*/ 3353310 h 4094985"/>
              <a:gd name="connsiteX220" fmla="*/ 3074274 w 6890769"/>
              <a:gd name="connsiteY220" fmla="*/ 3330592 h 4094985"/>
              <a:gd name="connsiteX221" fmla="*/ 3071180 w 6890769"/>
              <a:gd name="connsiteY221" fmla="*/ 3334944 h 4094985"/>
              <a:gd name="connsiteX222" fmla="*/ 3049189 w 6890769"/>
              <a:gd name="connsiteY222" fmla="*/ 3339067 h 4094985"/>
              <a:gd name="connsiteX223" fmla="*/ 2825628 w 6890769"/>
              <a:gd name="connsiteY223" fmla="*/ 3339067 h 4094985"/>
              <a:gd name="connsiteX224" fmla="*/ 2764546 w 6890769"/>
              <a:gd name="connsiteY224" fmla="*/ 3308527 h 4094985"/>
              <a:gd name="connsiteX225" fmla="*/ 2769431 w 6890769"/>
              <a:gd name="connsiteY225" fmla="*/ 3232785 h 4094985"/>
              <a:gd name="connsiteX226" fmla="*/ 2809746 w 6890769"/>
              <a:gd name="connsiteY226" fmla="*/ 3155820 h 4094985"/>
              <a:gd name="connsiteX227" fmla="*/ 2714457 w 6890769"/>
              <a:gd name="connsiteY227" fmla="*/ 3082521 h 4094985"/>
              <a:gd name="connsiteX228" fmla="*/ 2591070 w 6890769"/>
              <a:gd name="connsiteY228" fmla="*/ 3125279 h 4094985"/>
              <a:gd name="connsiteX229" fmla="*/ 2600845 w 6890769"/>
              <a:gd name="connsiteY229" fmla="*/ 3223010 h 4094985"/>
              <a:gd name="connsiteX230" fmla="*/ 2636272 w 6890769"/>
              <a:gd name="connsiteY230" fmla="*/ 3280429 h 4094985"/>
              <a:gd name="connsiteX231" fmla="*/ 2553200 w 6890769"/>
              <a:gd name="connsiteY231" fmla="*/ 3339067 h 4094985"/>
              <a:gd name="connsiteX232" fmla="*/ 2339412 w 6890769"/>
              <a:gd name="connsiteY232" fmla="*/ 3339067 h 4094985"/>
              <a:gd name="connsiteX233" fmla="*/ 2314062 w 6890769"/>
              <a:gd name="connsiteY233" fmla="*/ 3331738 h 4094985"/>
              <a:gd name="connsiteX234" fmla="*/ 2310853 w 6890769"/>
              <a:gd name="connsiteY234" fmla="*/ 3315879 h 4094985"/>
              <a:gd name="connsiteX235" fmla="*/ 2303766 w 6890769"/>
              <a:gd name="connsiteY235" fmla="*/ 3315879 h 4094985"/>
              <a:gd name="connsiteX236" fmla="*/ 2302872 w 6890769"/>
              <a:gd name="connsiteY236" fmla="*/ 3324425 h 4094985"/>
              <a:gd name="connsiteX237" fmla="*/ 2313321 w 6890769"/>
              <a:gd name="connsiteY237" fmla="*/ 3329111 h 4094985"/>
              <a:gd name="connsiteX238" fmla="*/ 2315764 w 6890769"/>
              <a:gd name="connsiteY238" fmla="*/ 3350338 h 4094985"/>
              <a:gd name="connsiteX239" fmla="*/ 2315764 w 6890769"/>
              <a:gd name="connsiteY239" fmla="*/ 3555575 h 4094985"/>
              <a:gd name="connsiteX240" fmla="*/ 2334089 w 6890769"/>
              <a:gd name="connsiteY240" fmla="*/ 3611771 h 4094985"/>
              <a:gd name="connsiteX241" fmla="*/ 2384177 w 6890769"/>
              <a:gd name="connsiteY241" fmla="*/ 3609327 h 4094985"/>
              <a:gd name="connsiteX242" fmla="*/ 2474580 w 6890769"/>
              <a:gd name="connsiteY242" fmla="*/ 3561682 h 4094985"/>
              <a:gd name="connsiteX243" fmla="*/ 2569867 w 6890769"/>
              <a:gd name="connsiteY243" fmla="*/ 3658194 h 4094985"/>
              <a:gd name="connsiteX244" fmla="*/ 2524667 w 6890769"/>
              <a:gd name="connsiteY244" fmla="*/ 3818230 h 4094985"/>
              <a:gd name="connsiteX245" fmla="*/ 2392729 w 6890769"/>
              <a:gd name="connsiteY245" fmla="*/ 3809678 h 4094985"/>
              <a:gd name="connsiteX246" fmla="*/ 2354857 w 6890769"/>
              <a:gd name="connsiteY246" fmla="*/ 3782803 h 4094985"/>
              <a:gd name="connsiteX247" fmla="*/ 2316987 w 6890769"/>
              <a:gd name="connsiteY247" fmla="*/ 3837777 h 4094985"/>
              <a:gd name="connsiteX248" fmla="*/ 2318207 w 6890769"/>
              <a:gd name="connsiteY248" fmla="*/ 4046679 h 4094985"/>
              <a:gd name="connsiteX249" fmla="*/ 2280337 w 6890769"/>
              <a:gd name="connsiteY249" fmla="*/ 4086993 h 4094985"/>
              <a:gd name="connsiteX250" fmla="*/ 2075099 w 6890769"/>
              <a:gd name="connsiteY250" fmla="*/ 4086993 h 4094985"/>
              <a:gd name="connsiteX251" fmla="*/ 2003022 w 6890769"/>
              <a:gd name="connsiteY251" fmla="*/ 4057674 h 4094985"/>
              <a:gd name="connsiteX252" fmla="*/ 2009130 w 6890769"/>
              <a:gd name="connsiteY252" fmla="*/ 3981931 h 4094985"/>
              <a:gd name="connsiteX253" fmla="*/ 2050667 w 6890769"/>
              <a:gd name="connsiteY253" fmla="*/ 3908632 h 4094985"/>
              <a:gd name="connsiteX254" fmla="*/ 1972480 w 6890769"/>
              <a:gd name="connsiteY254" fmla="*/ 3834110 h 4094985"/>
              <a:gd name="connsiteX255" fmla="*/ 1840544 w 6890769"/>
              <a:gd name="connsiteY255" fmla="*/ 3863430 h 4094985"/>
              <a:gd name="connsiteX256" fmla="*/ 1844209 w 6890769"/>
              <a:gd name="connsiteY256" fmla="*/ 3975824 h 4094985"/>
              <a:gd name="connsiteX257" fmla="*/ 1875971 w 6890769"/>
              <a:gd name="connsiteY257" fmla="*/ 4030798 h 4094985"/>
              <a:gd name="connsiteX258" fmla="*/ 1805114 w 6890769"/>
              <a:gd name="connsiteY258" fmla="*/ 4085771 h 4094985"/>
              <a:gd name="connsiteX259" fmla="*/ 1670733 w 6890769"/>
              <a:gd name="connsiteY259" fmla="*/ 4089436 h 4094985"/>
              <a:gd name="connsiteX260" fmla="*/ 1553456 w 6890769"/>
              <a:gd name="connsiteY260" fmla="*/ 4080886 h 4094985"/>
              <a:gd name="connsiteX261" fmla="*/ 1546126 w 6890769"/>
              <a:gd name="connsiteY261" fmla="*/ 3956277 h 4094985"/>
              <a:gd name="connsiteX262" fmla="*/ 1546126 w 6890769"/>
              <a:gd name="connsiteY262" fmla="*/ 3846328 h 4094985"/>
              <a:gd name="connsiteX263" fmla="*/ 1508254 w 6890769"/>
              <a:gd name="connsiteY263" fmla="*/ 3785245 h 4094985"/>
              <a:gd name="connsiteX264" fmla="*/ 1466719 w 6890769"/>
              <a:gd name="connsiteY264" fmla="*/ 3813343 h 4094985"/>
              <a:gd name="connsiteX265" fmla="*/ 1340888 w 6890769"/>
              <a:gd name="connsiteY265" fmla="*/ 3825560 h 4094985"/>
              <a:gd name="connsiteX266" fmla="*/ 1337223 w 6890769"/>
              <a:gd name="connsiteY266" fmla="*/ 3587339 h 4094985"/>
              <a:gd name="connsiteX267" fmla="*/ 1465497 w 6890769"/>
              <a:gd name="connsiteY267" fmla="*/ 3598332 h 4094985"/>
              <a:gd name="connsiteX268" fmla="*/ 1508254 w 6890769"/>
              <a:gd name="connsiteY268" fmla="*/ 3625209 h 4094985"/>
              <a:gd name="connsiteX269" fmla="*/ 1544904 w 6890769"/>
              <a:gd name="connsiteY269" fmla="*/ 3567792 h 4094985"/>
              <a:gd name="connsiteX270" fmla="*/ 1543683 w 6890769"/>
              <a:gd name="connsiteY270" fmla="*/ 3362553 h 4094985"/>
              <a:gd name="connsiteX271" fmla="*/ 1544904 w 6890769"/>
              <a:gd name="connsiteY271" fmla="*/ 3339724 h 4094985"/>
              <a:gd name="connsiteX272" fmla="*/ 1545751 w 6890769"/>
              <a:gd name="connsiteY272" fmla="*/ 3338259 h 4094985"/>
              <a:gd name="connsiteX273" fmla="*/ 1540829 w 6890769"/>
              <a:gd name="connsiteY273" fmla="*/ 3337308 h 4094985"/>
              <a:gd name="connsiteX274" fmla="*/ 1532125 w 6890769"/>
              <a:gd name="connsiteY274" fmla="*/ 3305546 h 4094985"/>
              <a:gd name="connsiteX275" fmla="*/ 1533346 w 6890769"/>
              <a:gd name="connsiteY275" fmla="*/ 3110082 h 4094985"/>
              <a:gd name="connsiteX276" fmla="*/ 1521130 w 6890769"/>
              <a:gd name="connsiteY276" fmla="*/ 3059993 h 4094985"/>
              <a:gd name="connsiteX277" fmla="*/ 1458826 w 6890769"/>
              <a:gd name="connsiteY277" fmla="*/ 3056328 h 4094985"/>
              <a:gd name="connsiteX278" fmla="*/ 1304897 w 6890769"/>
              <a:gd name="connsiteY278" fmla="*/ 3055107 h 4094985"/>
              <a:gd name="connsiteX279" fmla="*/ 1356207 w 6890769"/>
              <a:gd name="connsiteY279" fmla="*/ 2821772 h 4094985"/>
              <a:gd name="connsiteX280" fmla="*/ 1452718 w 6890769"/>
              <a:gd name="connsiteY280" fmla="*/ 2849869 h 4094985"/>
              <a:gd name="connsiteX281" fmla="*/ 1495476 w 6890769"/>
              <a:gd name="connsiteY281" fmla="*/ 2879189 h 4094985"/>
              <a:gd name="connsiteX282" fmla="*/ 1533346 w 6890769"/>
              <a:gd name="connsiteY282" fmla="*/ 2818107 h 4094985"/>
              <a:gd name="connsiteX283" fmla="*/ 1532125 w 6890769"/>
              <a:gd name="connsiteY283" fmla="*/ 2617756 h 4094985"/>
              <a:gd name="connsiteX284" fmla="*/ 1539455 w 6890769"/>
              <a:gd name="connsiteY284" fmla="*/ 2581564 h 4094985"/>
              <a:gd name="connsiteX285" fmla="*/ 1554592 w 6890769"/>
              <a:gd name="connsiteY285" fmla="*/ 2578348 h 4094985"/>
              <a:gd name="connsiteX286" fmla="*/ 1554592 w 6890769"/>
              <a:gd name="connsiteY286" fmla="*/ 2567486 h 4094985"/>
              <a:gd name="connsiteX287" fmla="*/ 1542522 w 6890769"/>
              <a:gd name="connsiteY287" fmla="*/ 2566234 h 4094985"/>
              <a:gd name="connsiteX288" fmla="*/ 1530195 w 6890769"/>
              <a:gd name="connsiteY288" fmla="*/ 2551115 h 4094985"/>
              <a:gd name="connsiteX289" fmla="*/ 1529915 w 6890769"/>
              <a:gd name="connsiteY289" fmla="*/ 2547357 h 4094985"/>
              <a:gd name="connsiteX290" fmla="*/ 1510542 w 6890769"/>
              <a:gd name="connsiteY290" fmla="*/ 2552151 h 4094985"/>
              <a:gd name="connsiteX291" fmla="*/ 1301639 w 6890769"/>
              <a:gd name="connsiteY291" fmla="*/ 2550929 h 4094985"/>
              <a:gd name="connsiteX292" fmla="*/ 1240557 w 6890769"/>
              <a:gd name="connsiteY292" fmla="*/ 2588799 h 4094985"/>
              <a:gd name="connsiteX293" fmla="*/ 1268654 w 6890769"/>
              <a:gd name="connsiteY293" fmla="*/ 2630336 h 4094985"/>
              <a:gd name="connsiteX294" fmla="*/ 1280872 w 6890769"/>
              <a:gd name="connsiteY294" fmla="*/ 2754945 h 4094985"/>
              <a:gd name="connsiteX295" fmla="*/ 1136718 w 6890769"/>
              <a:gd name="connsiteY295" fmla="*/ 2807475 h 4094985"/>
              <a:gd name="connsiteX296" fmla="*/ 1023104 w 6890769"/>
              <a:gd name="connsiteY296" fmla="*/ 2720738 h 4094985"/>
              <a:gd name="connsiteX297" fmla="*/ 1065861 w 6890769"/>
              <a:gd name="connsiteY297" fmla="*/ 2620563 h 4094985"/>
              <a:gd name="connsiteX298" fmla="*/ 1063418 w 6890769"/>
              <a:gd name="connsiteY298" fmla="*/ 2564366 h 4094985"/>
              <a:gd name="connsiteX299" fmla="*/ 1009665 w 6890769"/>
              <a:gd name="connsiteY299" fmla="*/ 2549707 h 4094985"/>
              <a:gd name="connsiteX300" fmla="*/ 843520 w 6890769"/>
              <a:gd name="connsiteY300" fmla="*/ 2549707 h 4094985"/>
              <a:gd name="connsiteX301" fmla="*/ 777552 w 6890769"/>
              <a:gd name="connsiteY301" fmla="*/ 2486182 h 4094985"/>
              <a:gd name="connsiteX302" fmla="*/ 777552 w 6890769"/>
              <a:gd name="connsiteY302" fmla="*/ 2310263 h 4094985"/>
              <a:gd name="connsiteX303" fmla="*/ 742123 w 6890769"/>
              <a:gd name="connsiteY303" fmla="*/ 2247959 h 4094985"/>
              <a:gd name="connsiteX304" fmla="*/ 695701 w 6890769"/>
              <a:gd name="connsiteY304" fmla="*/ 2277278 h 4094985"/>
              <a:gd name="connsiteX305" fmla="*/ 574757 w 6890769"/>
              <a:gd name="connsiteY305" fmla="*/ 2288273 h 4094985"/>
              <a:gd name="connsiteX306" fmla="*/ 547882 w 6890769"/>
              <a:gd name="connsiteY306" fmla="*/ 2072042 h 4094985"/>
              <a:gd name="connsiteX307" fmla="*/ 704252 w 6890769"/>
              <a:gd name="connsiteY307" fmla="*/ 2070820 h 4094985"/>
              <a:gd name="connsiteX308" fmla="*/ 762893 w 6890769"/>
              <a:gd name="connsiteY308" fmla="*/ 2068377 h 4094985"/>
              <a:gd name="connsiteX309" fmla="*/ 777552 w 6890769"/>
              <a:gd name="connsiteY309" fmla="*/ 2014623 h 4094985"/>
              <a:gd name="connsiteX310" fmla="*/ 777552 w 6890769"/>
              <a:gd name="connsiteY310" fmla="*/ 1814274 h 4094985"/>
              <a:gd name="connsiteX311" fmla="*/ 782285 w 6890769"/>
              <a:gd name="connsiteY311" fmla="*/ 1788007 h 4094985"/>
              <a:gd name="connsiteX312" fmla="*/ 801933 w 6890769"/>
              <a:gd name="connsiteY312" fmla="*/ 1781962 h 4094985"/>
              <a:gd name="connsiteX313" fmla="*/ 777425 w 6890769"/>
              <a:gd name="connsiteY313" fmla="*/ 1775695 h 4094985"/>
              <a:gd name="connsiteX314" fmla="*/ 774238 w 6890769"/>
              <a:gd name="connsiteY314" fmla="*/ 1768433 h 4094985"/>
              <a:gd name="connsiteX315" fmla="*/ 767792 w 6890769"/>
              <a:gd name="connsiteY315" fmla="*/ 1768433 h 4094985"/>
              <a:gd name="connsiteX316" fmla="*/ 766738 w 6890769"/>
              <a:gd name="connsiteY316" fmla="*/ 1776805 h 4094985"/>
              <a:gd name="connsiteX317" fmla="*/ 738048 w 6890769"/>
              <a:gd name="connsiteY317" fmla="*/ 1790204 h 4094985"/>
              <a:gd name="connsiteX318" fmla="*/ 519373 w 6890769"/>
              <a:gd name="connsiteY318" fmla="*/ 1790204 h 4094985"/>
              <a:gd name="connsiteX319" fmla="*/ 454626 w 6890769"/>
              <a:gd name="connsiteY319" fmla="*/ 1757221 h 4094985"/>
              <a:gd name="connsiteX320" fmla="*/ 460733 w 6890769"/>
              <a:gd name="connsiteY320" fmla="*/ 1686364 h 4094985"/>
              <a:gd name="connsiteX321" fmla="*/ 501048 w 6890769"/>
              <a:gd name="connsiteY321" fmla="*/ 1605735 h 4094985"/>
              <a:gd name="connsiteX322" fmla="*/ 409424 w 6890769"/>
              <a:gd name="connsiteY322" fmla="*/ 1533658 h 4094985"/>
              <a:gd name="connsiteX323" fmla="*/ 288480 w 6890769"/>
              <a:gd name="connsiteY323" fmla="*/ 1571530 h 4094985"/>
              <a:gd name="connsiteX324" fmla="*/ 295809 w 6890769"/>
              <a:gd name="connsiteY324" fmla="*/ 1676592 h 4094985"/>
              <a:gd name="connsiteX325" fmla="*/ 328794 w 6890769"/>
              <a:gd name="connsiteY325" fmla="*/ 1736452 h 4094985"/>
              <a:gd name="connsiteX326" fmla="*/ 251832 w 6890769"/>
              <a:gd name="connsiteY326" fmla="*/ 1790204 h 4094985"/>
              <a:gd name="connsiteX327" fmla="*/ 28269 w 6890769"/>
              <a:gd name="connsiteY327" fmla="*/ 1790204 h 4094985"/>
              <a:gd name="connsiteX328" fmla="*/ 171 w 6890769"/>
              <a:gd name="connsiteY328" fmla="*/ 1759664 h 4094985"/>
              <a:gd name="connsiteX329" fmla="*/ 171 w 6890769"/>
              <a:gd name="connsiteY329" fmla="*/ 1545875 h 4094985"/>
              <a:gd name="connsiteX330" fmla="*/ 34376 w 6890769"/>
              <a:gd name="connsiteY330" fmla="*/ 1476241 h 4094985"/>
              <a:gd name="connsiteX331" fmla="*/ 106455 w 6890769"/>
              <a:gd name="connsiteY331" fmla="*/ 1482348 h 4094985"/>
              <a:gd name="connsiteX332" fmla="*/ 187083 w 6890769"/>
              <a:gd name="connsiteY332" fmla="*/ 1522663 h 4094985"/>
              <a:gd name="connsiteX333" fmla="*/ 257939 w 6890769"/>
              <a:gd name="connsiteY333" fmla="*/ 1426153 h 4094985"/>
              <a:gd name="connsiteX334" fmla="*/ 221290 w 6890769"/>
              <a:gd name="connsiteY334" fmla="*/ 1308874 h 4094985"/>
              <a:gd name="connsiteX335" fmla="*/ 116228 w 6890769"/>
              <a:gd name="connsiteY335" fmla="*/ 1316204 h 4094985"/>
              <a:gd name="connsiteX336" fmla="*/ 55146 w 6890769"/>
              <a:gd name="connsiteY336" fmla="*/ 1347967 h 4094985"/>
              <a:gd name="connsiteX337" fmla="*/ 1391 w 6890769"/>
              <a:gd name="connsiteY337" fmla="*/ 1275889 h 4094985"/>
              <a:gd name="connsiteX338" fmla="*/ 171 w 6890769"/>
              <a:gd name="connsiteY338" fmla="*/ 1042554 h 4094985"/>
              <a:gd name="connsiteX339" fmla="*/ 25826 w 6890769"/>
              <a:gd name="connsiteY339" fmla="*/ 1019341 h 4094985"/>
              <a:gd name="connsiteX340" fmla="*/ 249387 w 6890769"/>
              <a:gd name="connsiteY340" fmla="*/ 1019341 h 4094985"/>
              <a:gd name="connsiteX341" fmla="*/ 315357 w 6890769"/>
              <a:gd name="connsiteY341" fmla="*/ 1052328 h 4094985"/>
              <a:gd name="connsiteX342" fmla="*/ 309249 w 6890769"/>
              <a:gd name="connsiteY342" fmla="*/ 1124405 h 4094985"/>
              <a:gd name="connsiteX343" fmla="*/ 267712 w 6890769"/>
              <a:gd name="connsiteY343" fmla="*/ 1205035 h 4094985"/>
              <a:gd name="connsiteX344" fmla="*/ 360559 w 6890769"/>
              <a:gd name="connsiteY344" fmla="*/ 1275889 h 4094985"/>
              <a:gd name="connsiteX345" fmla="*/ 487610 w 6890769"/>
              <a:gd name="connsiteY345" fmla="*/ 1231910 h 4094985"/>
              <a:gd name="connsiteX346" fmla="*/ 479058 w 6890769"/>
              <a:gd name="connsiteY346" fmla="*/ 1136621 h 4094985"/>
              <a:gd name="connsiteX347" fmla="*/ 441186 w 6890769"/>
              <a:gd name="connsiteY347" fmla="*/ 1079203 h 4094985"/>
              <a:gd name="connsiteX348" fmla="*/ 518150 w 6890769"/>
              <a:gd name="connsiteY348" fmla="*/ 1019341 h 4094985"/>
              <a:gd name="connsiteX349" fmla="*/ 746599 w 6890769"/>
              <a:gd name="connsiteY349" fmla="*/ 1018121 h 4094985"/>
              <a:gd name="connsiteX350" fmla="*/ 765994 w 6890769"/>
              <a:gd name="connsiteY350" fmla="*/ 1024993 h 4094985"/>
              <a:gd name="connsiteX351" fmla="*/ 769400 w 6890769"/>
              <a:gd name="connsiteY351" fmla="*/ 1041752 h 4094985"/>
              <a:gd name="connsiteX352" fmla="*/ 777120 w 6890769"/>
              <a:gd name="connsiteY352" fmla="*/ 1023767 h 4094985"/>
              <a:gd name="connsiteX353" fmla="*/ 825527 w 6890769"/>
              <a:gd name="connsiteY353" fmla="*/ 1014605 h 4094985"/>
              <a:gd name="connsiteX354" fmla="*/ 911044 w 6890769"/>
              <a:gd name="connsiteY354" fmla="*/ 1015827 h 4094985"/>
              <a:gd name="connsiteX355" fmla="*/ 1016105 w 6890769"/>
              <a:gd name="connsiteY355" fmla="*/ 1015827 h 4094985"/>
              <a:gd name="connsiteX356" fmla="*/ 1094290 w 6890769"/>
              <a:gd name="connsiteY356" fmla="*/ 1067137 h 4094985"/>
              <a:gd name="connsiteX357" fmla="*/ 1061305 w 6890769"/>
              <a:gd name="connsiteY357" fmla="*/ 1131884 h 4094985"/>
              <a:gd name="connsiteX358" fmla="*/ 1055198 w 6890769"/>
              <a:gd name="connsiteY358" fmla="*/ 1233281 h 4094985"/>
              <a:gd name="connsiteX359" fmla="*/ 1234780 w 6890769"/>
              <a:gd name="connsiteY359" fmla="*/ 1247941 h 4094985"/>
              <a:gd name="connsiteX360" fmla="*/ 1236001 w 6890769"/>
              <a:gd name="connsiteY360" fmla="*/ 1124554 h 4094985"/>
              <a:gd name="connsiteX361" fmla="*/ 1207903 w 6890769"/>
              <a:gd name="connsiteY361" fmla="*/ 1076909 h 4094985"/>
              <a:gd name="connsiteX362" fmla="*/ 1270208 w 6890769"/>
              <a:gd name="connsiteY362" fmla="*/ 1019492 h 4094985"/>
              <a:gd name="connsiteX363" fmla="*/ 1516981 w 6890769"/>
              <a:gd name="connsiteY363" fmla="*/ 1017049 h 4094985"/>
              <a:gd name="connsiteX364" fmla="*/ 1535305 w 6890769"/>
              <a:gd name="connsiteY364" fmla="*/ 1027128 h 4094985"/>
              <a:gd name="connsiteX365" fmla="*/ 1535305 w 6890769"/>
              <a:gd name="connsiteY365" fmla="*/ 1043205 h 4094985"/>
              <a:gd name="connsiteX366" fmla="*/ 1556105 w 6890769"/>
              <a:gd name="connsiteY366" fmla="*/ 1038005 h 4094985"/>
              <a:gd name="connsiteX367" fmla="*/ 1580969 w 6890769"/>
              <a:gd name="connsiteY367" fmla="*/ 1038005 h 4094985"/>
              <a:gd name="connsiteX368" fmla="*/ 1580969 w 6890769"/>
              <a:gd name="connsiteY368" fmla="*/ 1033922 h 4094985"/>
              <a:gd name="connsiteX369" fmla="*/ 1557420 w 6890769"/>
              <a:gd name="connsiteY369" fmla="*/ 1033309 h 4094985"/>
              <a:gd name="connsiteX370" fmla="*/ 1529589 w 6890769"/>
              <a:gd name="connsiteY370" fmla="*/ 970776 h 4094985"/>
              <a:gd name="connsiteX371" fmla="*/ 1529589 w 6890769"/>
              <a:gd name="connsiteY371" fmla="*/ 794860 h 4094985"/>
              <a:gd name="connsiteX372" fmla="*/ 1494161 w 6890769"/>
              <a:gd name="connsiteY372" fmla="*/ 732555 h 4094985"/>
              <a:gd name="connsiteX373" fmla="*/ 1447739 w 6890769"/>
              <a:gd name="connsiteY373" fmla="*/ 761875 h 4094985"/>
              <a:gd name="connsiteX374" fmla="*/ 1326795 w 6890769"/>
              <a:gd name="connsiteY374" fmla="*/ 772869 h 4094985"/>
              <a:gd name="connsiteX375" fmla="*/ 1299920 w 6890769"/>
              <a:gd name="connsiteY375" fmla="*/ 556637 h 4094985"/>
              <a:gd name="connsiteX376" fmla="*/ 1456290 w 6890769"/>
              <a:gd name="connsiteY376" fmla="*/ 555415 h 4094985"/>
              <a:gd name="connsiteX377" fmla="*/ 1514931 w 6890769"/>
              <a:gd name="connsiteY377" fmla="*/ 552972 h 4094985"/>
              <a:gd name="connsiteX378" fmla="*/ 1529589 w 6890769"/>
              <a:gd name="connsiteY378" fmla="*/ 499219 h 4094985"/>
              <a:gd name="connsiteX379" fmla="*/ 1529589 w 6890769"/>
              <a:gd name="connsiteY379" fmla="*/ 298869 h 4094985"/>
              <a:gd name="connsiteX380" fmla="*/ 1560131 w 6890769"/>
              <a:gd name="connsiteY380" fmla="*/ 264662 h 4094985"/>
              <a:gd name="connsiteX381" fmla="*/ 1773919 w 6890769"/>
              <a:gd name="connsiteY381" fmla="*/ 265885 h 4094985"/>
              <a:gd name="connsiteX382" fmla="*/ 1856993 w 6890769"/>
              <a:gd name="connsiteY382" fmla="*/ 324524 h 4094985"/>
              <a:gd name="connsiteX383" fmla="*/ 1821564 w 6890769"/>
              <a:gd name="connsiteY383" fmla="*/ 383162 h 4094985"/>
              <a:gd name="connsiteX384" fmla="*/ 1815456 w 6890769"/>
              <a:gd name="connsiteY384" fmla="*/ 484560 h 4094985"/>
              <a:gd name="connsiteX385" fmla="*/ 1931513 w 6890769"/>
              <a:gd name="connsiteY385" fmla="*/ 523654 h 4094985"/>
              <a:gd name="connsiteX386" fmla="*/ 2031687 w 6890769"/>
              <a:gd name="connsiteY386" fmla="*/ 449132 h 4094985"/>
              <a:gd name="connsiteX387" fmla="*/ 1987708 w 6890769"/>
              <a:gd name="connsiteY387" fmla="*/ 369725 h 4094985"/>
              <a:gd name="connsiteX388" fmla="*/ 1982822 w 6890769"/>
              <a:gd name="connsiteY388" fmla="*/ 301312 h 4094985"/>
              <a:gd name="connsiteX389" fmla="*/ 2056122 w 6890769"/>
              <a:gd name="connsiteY389" fmla="*/ 265885 h 4094985"/>
              <a:gd name="connsiteX390" fmla="*/ 2265023 w 6890769"/>
              <a:gd name="connsiteY390" fmla="*/ 265885 h 4094985"/>
              <a:gd name="connsiteX391" fmla="*/ 2298008 w 6890769"/>
              <a:gd name="connsiteY391" fmla="*/ 301312 h 4094985"/>
              <a:gd name="connsiteX392" fmla="*/ 2298008 w 6890769"/>
              <a:gd name="connsiteY392" fmla="*/ 401487 h 4094985"/>
              <a:gd name="connsiteX393" fmla="*/ 2298008 w 6890769"/>
              <a:gd name="connsiteY393" fmla="*/ 458906 h 4094985"/>
              <a:gd name="connsiteX394" fmla="*/ 2298008 w 6890769"/>
              <a:gd name="connsiteY394" fmla="*/ 521208 h 4094985"/>
              <a:gd name="connsiteX395" fmla="*/ 2241813 w 6890769"/>
              <a:gd name="connsiteY395" fmla="*/ 596953 h 4094985"/>
              <a:gd name="connsiteX396" fmla="*/ 2181951 w 6890769"/>
              <a:gd name="connsiteY396" fmla="*/ 561523 h 4094985"/>
              <a:gd name="connsiteX397" fmla="*/ 2084219 w 6890769"/>
              <a:gd name="connsiteY397" fmla="*/ 551751 h 4094985"/>
              <a:gd name="connsiteX398" fmla="*/ 2042682 w 6890769"/>
              <a:gd name="connsiteY398" fmla="*/ 688575 h 4094985"/>
              <a:gd name="connsiteX399" fmla="*/ 2118424 w 6890769"/>
              <a:gd name="connsiteY399" fmla="*/ 771648 h 4094985"/>
              <a:gd name="connsiteX400" fmla="*/ 2191724 w 6890769"/>
              <a:gd name="connsiteY400" fmla="*/ 731334 h 4094985"/>
              <a:gd name="connsiteX401" fmla="*/ 2273575 w 6890769"/>
              <a:gd name="connsiteY401" fmla="*/ 730112 h 4094985"/>
              <a:gd name="connsiteX402" fmla="*/ 2298008 w 6890769"/>
              <a:gd name="connsiteY402" fmla="*/ 799746 h 4094985"/>
              <a:gd name="connsiteX403" fmla="*/ 2298008 w 6890769"/>
              <a:gd name="connsiteY403" fmla="*/ 1000096 h 4094985"/>
              <a:gd name="connsiteX404" fmla="*/ 2262580 w 6890769"/>
              <a:gd name="connsiteY404" fmla="*/ 1036746 h 4094985"/>
              <a:gd name="connsiteX405" fmla="*/ 2255046 w 6890769"/>
              <a:gd name="connsiteY405" fmla="*/ 1036702 h 4094985"/>
              <a:gd name="connsiteX406" fmla="*/ 2255046 w 6890769"/>
              <a:gd name="connsiteY406" fmla="*/ 1038078 h 4094985"/>
              <a:gd name="connsiteX407" fmla="*/ 2268328 w 6890769"/>
              <a:gd name="connsiteY407" fmla="*/ 1038005 h 4094985"/>
              <a:gd name="connsiteX408" fmla="*/ 2290325 w 6890769"/>
              <a:gd name="connsiteY408" fmla="*/ 1046632 h 4094985"/>
              <a:gd name="connsiteX409" fmla="*/ 2292166 w 6890769"/>
              <a:gd name="connsiteY409" fmla="*/ 1043979 h 4094985"/>
              <a:gd name="connsiteX410" fmla="*/ 2313086 w 6890769"/>
              <a:gd name="connsiteY410" fmla="*/ 1039856 h 4094985"/>
              <a:gd name="connsiteX411" fmla="*/ 2518324 w 6890769"/>
              <a:gd name="connsiteY411" fmla="*/ 1039856 h 4094985"/>
              <a:gd name="connsiteX412" fmla="*/ 2572077 w 6890769"/>
              <a:gd name="connsiteY412" fmla="*/ 1025196 h 4094985"/>
              <a:gd name="connsiteX413" fmla="*/ 2573299 w 6890769"/>
              <a:gd name="connsiteY413" fmla="*/ 965334 h 4094985"/>
              <a:gd name="connsiteX414" fmla="*/ 2568412 w 6890769"/>
              <a:gd name="connsiteY414" fmla="*/ 815074 h 4094985"/>
              <a:gd name="connsiteX415" fmla="*/ 2796860 w 6890769"/>
              <a:gd name="connsiteY415" fmla="*/ 844393 h 4094985"/>
              <a:gd name="connsiteX416" fmla="*/ 2782200 w 6890769"/>
              <a:gd name="connsiteY416" fmla="*/ 954341 h 4094985"/>
              <a:gd name="connsiteX417" fmla="*/ 2749215 w 6890769"/>
              <a:gd name="connsiteY417" fmla="*/ 998319 h 4094985"/>
              <a:gd name="connsiteX418" fmla="*/ 2817629 w 6890769"/>
              <a:gd name="connsiteY418" fmla="*/ 1038634 h 4094985"/>
              <a:gd name="connsiteX419" fmla="*/ 3003318 w 6890769"/>
              <a:gd name="connsiteY419" fmla="*/ 1037413 h 4094985"/>
              <a:gd name="connsiteX420" fmla="*/ 3054686 w 6890769"/>
              <a:gd name="connsiteY420" fmla="*/ 1060262 h 4094985"/>
              <a:gd name="connsiteX421" fmla="*/ 3055155 w 6890769"/>
              <a:gd name="connsiteY421" fmla="*/ 1071239 h 4094985"/>
              <a:gd name="connsiteX422" fmla="*/ 3061062 w 6890769"/>
              <a:gd name="connsiteY422" fmla="*/ 1071239 h 4094985"/>
              <a:gd name="connsiteX423" fmla="*/ 3060976 w 6890769"/>
              <a:gd name="connsiteY423" fmla="*/ 1054790 h 4094985"/>
              <a:gd name="connsiteX424" fmla="*/ 3086631 w 6890769"/>
              <a:gd name="connsiteY424" fmla="*/ 1031578 h 4094985"/>
              <a:gd name="connsiteX425" fmla="*/ 3088893 w 6890769"/>
              <a:gd name="connsiteY425" fmla="*/ 1031578 h 4094985"/>
              <a:gd name="connsiteX426" fmla="*/ 3088893 w 6890769"/>
              <a:gd name="connsiteY426" fmla="*/ 1028640 h 4094985"/>
              <a:gd name="connsiteX427" fmla="*/ 3068134 w 6890769"/>
              <a:gd name="connsiteY427" fmla="*/ 1024686 h 4094985"/>
              <a:gd name="connsiteX428" fmla="*/ 3059886 w 6890769"/>
              <a:gd name="connsiteY428" fmla="*/ 992922 h 4094985"/>
              <a:gd name="connsiteX429" fmla="*/ 3061109 w 6890769"/>
              <a:gd name="connsiteY429" fmla="*/ 784021 h 4094985"/>
              <a:gd name="connsiteX430" fmla="*/ 3025681 w 6890769"/>
              <a:gd name="connsiteY430" fmla="*/ 726607 h 4094985"/>
              <a:gd name="connsiteX431" fmla="*/ 2984144 w 6890769"/>
              <a:gd name="connsiteY431" fmla="*/ 753480 h 4094985"/>
              <a:gd name="connsiteX432" fmla="*/ 2854650 w 6890769"/>
              <a:gd name="connsiteY432" fmla="*/ 763254 h 4094985"/>
              <a:gd name="connsiteX433" fmla="*/ 2802118 w 6890769"/>
              <a:gd name="connsiteY433" fmla="*/ 692399 h 4094985"/>
              <a:gd name="connsiteX434" fmla="*/ 2803340 w 6890769"/>
              <a:gd name="connsiteY434" fmla="*/ 595887 h 4094985"/>
              <a:gd name="connsiteX435" fmla="*/ 3000026 w 6890769"/>
              <a:gd name="connsiteY435" fmla="*/ 558018 h 4094985"/>
              <a:gd name="connsiteX436" fmla="*/ 3033011 w 6890769"/>
              <a:gd name="connsiteY436" fmla="*/ 561682 h 4094985"/>
              <a:gd name="connsiteX437" fmla="*/ 3062331 w 6890769"/>
              <a:gd name="connsiteY437" fmla="*/ 500599 h 4094985"/>
              <a:gd name="connsiteX438" fmla="*/ 3061109 w 6890769"/>
              <a:gd name="connsiteY438" fmla="*/ 310022 h 4094985"/>
              <a:gd name="connsiteX439" fmla="*/ 3113641 w 6890769"/>
              <a:gd name="connsiteY439" fmla="*/ 259935 h 4094985"/>
              <a:gd name="connsiteX440" fmla="*/ 3299330 w 6890769"/>
              <a:gd name="connsiteY440" fmla="*/ 261155 h 4094985"/>
              <a:gd name="connsiteX441" fmla="*/ 3367744 w 6890769"/>
              <a:gd name="connsiteY441" fmla="*/ 220840 h 4094985"/>
              <a:gd name="connsiteX442" fmla="*/ 3334759 w 6890769"/>
              <a:gd name="connsiteY442" fmla="*/ 176863 h 4094985"/>
              <a:gd name="connsiteX443" fmla="*/ 3320099 w 6890769"/>
              <a:gd name="connsiteY443" fmla="*/ 66914 h 4094985"/>
              <a:gd name="connsiteX444" fmla="*/ 3428368 w 6890769"/>
              <a:gd name="connsiteY444" fmla="*/ 1402 h 409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6890769" h="4094985">
                <a:moveTo>
                  <a:pt x="6867557" y="1030357"/>
                </a:moveTo>
                <a:cubicBezTo>
                  <a:pt x="6888326" y="1030357"/>
                  <a:pt x="6890769" y="1040130"/>
                  <a:pt x="6890769" y="1056012"/>
                </a:cubicBezTo>
                <a:cubicBezTo>
                  <a:pt x="6888326" y="1095104"/>
                  <a:pt x="6888326" y="1132976"/>
                  <a:pt x="6888326" y="1172069"/>
                </a:cubicBezTo>
                <a:cubicBezTo>
                  <a:pt x="6888326" y="1208718"/>
                  <a:pt x="6887104" y="1245368"/>
                  <a:pt x="6888326" y="1282018"/>
                </a:cubicBezTo>
                <a:cubicBezTo>
                  <a:pt x="6889547" y="1310115"/>
                  <a:pt x="6876109" y="1329662"/>
                  <a:pt x="6855342" y="1346765"/>
                </a:cubicBezTo>
                <a:cubicBezTo>
                  <a:pt x="6829687" y="1368755"/>
                  <a:pt x="6806475" y="1372420"/>
                  <a:pt x="6783265" y="1341878"/>
                </a:cubicBezTo>
                <a:cubicBezTo>
                  <a:pt x="6763717" y="1316223"/>
                  <a:pt x="6742950" y="1283238"/>
                  <a:pt x="6702635" y="1300343"/>
                </a:cubicBezTo>
                <a:cubicBezTo>
                  <a:pt x="6661098" y="1318667"/>
                  <a:pt x="6633001" y="1349208"/>
                  <a:pt x="6630558" y="1398075"/>
                </a:cubicBezTo>
                <a:cubicBezTo>
                  <a:pt x="6628114" y="1442054"/>
                  <a:pt x="6631779" y="1483589"/>
                  <a:pt x="6669651" y="1514131"/>
                </a:cubicBezTo>
                <a:cubicBezTo>
                  <a:pt x="6711186" y="1549559"/>
                  <a:pt x="6738063" y="1547116"/>
                  <a:pt x="6774712" y="1508022"/>
                </a:cubicBezTo>
                <a:cubicBezTo>
                  <a:pt x="6790593" y="1490919"/>
                  <a:pt x="6799145" y="1457935"/>
                  <a:pt x="6833352" y="1475039"/>
                </a:cubicBezTo>
                <a:cubicBezTo>
                  <a:pt x="6865114" y="1490919"/>
                  <a:pt x="6888326" y="1512909"/>
                  <a:pt x="6888326" y="1550781"/>
                </a:cubicBezTo>
                <a:cubicBezTo>
                  <a:pt x="6888326" y="1625301"/>
                  <a:pt x="6887104" y="1699822"/>
                  <a:pt x="6889547" y="1774342"/>
                </a:cubicBezTo>
                <a:cubicBezTo>
                  <a:pt x="6889547" y="1798777"/>
                  <a:pt x="6879774" y="1802440"/>
                  <a:pt x="6859007" y="1802440"/>
                </a:cubicBezTo>
                <a:cubicBezTo>
                  <a:pt x="6785707" y="1801219"/>
                  <a:pt x="6713630" y="1801219"/>
                  <a:pt x="6640331" y="1802440"/>
                </a:cubicBezTo>
                <a:cubicBezTo>
                  <a:pt x="6612233" y="1802440"/>
                  <a:pt x="6591464" y="1790224"/>
                  <a:pt x="6575584" y="1769457"/>
                </a:cubicBezTo>
                <a:cubicBezTo>
                  <a:pt x="6554814" y="1743802"/>
                  <a:pt x="6549929" y="1720590"/>
                  <a:pt x="6581691" y="1698600"/>
                </a:cubicBezTo>
                <a:cubicBezTo>
                  <a:pt x="6608568" y="1679053"/>
                  <a:pt x="6639109" y="1658286"/>
                  <a:pt x="6622006" y="1617971"/>
                </a:cubicBezTo>
                <a:cubicBezTo>
                  <a:pt x="6606124" y="1577656"/>
                  <a:pt x="6575584" y="1550781"/>
                  <a:pt x="6530382" y="1545894"/>
                </a:cubicBezTo>
                <a:cubicBezTo>
                  <a:pt x="6485182" y="1542229"/>
                  <a:pt x="6441202" y="1544672"/>
                  <a:pt x="6409438" y="1583766"/>
                </a:cubicBezTo>
                <a:cubicBezTo>
                  <a:pt x="6374010" y="1625301"/>
                  <a:pt x="6376453" y="1652178"/>
                  <a:pt x="6416768" y="1688828"/>
                </a:cubicBezTo>
                <a:cubicBezTo>
                  <a:pt x="6435092" y="1704708"/>
                  <a:pt x="6464412" y="1716925"/>
                  <a:pt x="6449752" y="1748688"/>
                </a:cubicBezTo>
                <a:cubicBezTo>
                  <a:pt x="6435092" y="1779230"/>
                  <a:pt x="6410660" y="1802440"/>
                  <a:pt x="6372790" y="1802440"/>
                </a:cubicBezTo>
                <a:cubicBezTo>
                  <a:pt x="6298268" y="1802440"/>
                  <a:pt x="6223747" y="1801219"/>
                  <a:pt x="6149227" y="1802440"/>
                </a:cubicBezTo>
                <a:cubicBezTo>
                  <a:pt x="6124794" y="1802440"/>
                  <a:pt x="6119907" y="1793889"/>
                  <a:pt x="6121129" y="1771900"/>
                </a:cubicBezTo>
                <a:cubicBezTo>
                  <a:pt x="6122350" y="1701043"/>
                  <a:pt x="6122350" y="1628966"/>
                  <a:pt x="6121129" y="1558111"/>
                </a:cubicBezTo>
                <a:cubicBezTo>
                  <a:pt x="6121129" y="1528791"/>
                  <a:pt x="6133345" y="1506801"/>
                  <a:pt x="6155334" y="1488477"/>
                </a:cubicBezTo>
                <a:cubicBezTo>
                  <a:pt x="6180989" y="1467709"/>
                  <a:pt x="6204201" y="1462822"/>
                  <a:pt x="6227413" y="1494584"/>
                </a:cubicBezTo>
                <a:cubicBezTo>
                  <a:pt x="6246959" y="1521461"/>
                  <a:pt x="6267726" y="1553224"/>
                  <a:pt x="6308041" y="1534899"/>
                </a:cubicBezTo>
                <a:cubicBezTo>
                  <a:pt x="6349578" y="1516574"/>
                  <a:pt x="6377675" y="1487254"/>
                  <a:pt x="6378897" y="1438389"/>
                </a:cubicBezTo>
                <a:cubicBezTo>
                  <a:pt x="6380120" y="1394410"/>
                  <a:pt x="6380120" y="1352873"/>
                  <a:pt x="6342248" y="1321110"/>
                </a:cubicBezTo>
                <a:cubicBezTo>
                  <a:pt x="6300711" y="1286903"/>
                  <a:pt x="6273836" y="1286903"/>
                  <a:pt x="6237186" y="1328440"/>
                </a:cubicBezTo>
                <a:cubicBezTo>
                  <a:pt x="6221304" y="1346765"/>
                  <a:pt x="6209088" y="1376085"/>
                  <a:pt x="6176104" y="1360203"/>
                </a:cubicBezTo>
                <a:cubicBezTo>
                  <a:pt x="6146784" y="1346765"/>
                  <a:pt x="6122350" y="1322332"/>
                  <a:pt x="6122350" y="1288125"/>
                </a:cubicBezTo>
                <a:cubicBezTo>
                  <a:pt x="6121129" y="1209939"/>
                  <a:pt x="6122350" y="1132976"/>
                  <a:pt x="6121129" y="1054790"/>
                </a:cubicBezTo>
                <a:cubicBezTo>
                  <a:pt x="6121129" y="1035244"/>
                  <a:pt x="6129680" y="1031578"/>
                  <a:pt x="6146784" y="1031578"/>
                </a:cubicBezTo>
                <a:cubicBezTo>
                  <a:pt x="6221304" y="1032800"/>
                  <a:pt x="6295825" y="1031578"/>
                  <a:pt x="6370345" y="1031578"/>
                </a:cubicBezTo>
                <a:cubicBezTo>
                  <a:pt x="6397222" y="1031578"/>
                  <a:pt x="6417990" y="1043795"/>
                  <a:pt x="6436315" y="1064564"/>
                </a:cubicBezTo>
                <a:cubicBezTo>
                  <a:pt x="6458305" y="1090217"/>
                  <a:pt x="6461969" y="1113429"/>
                  <a:pt x="6430207" y="1136641"/>
                </a:cubicBezTo>
                <a:cubicBezTo>
                  <a:pt x="6403330" y="1156187"/>
                  <a:pt x="6371567" y="1178176"/>
                  <a:pt x="6388670" y="1217271"/>
                </a:cubicBezTo>
                <a:cubicBezTo>
                  <a:pt x="6405773" y="1256363"/>
                  <a:pt x="6433872" y="1284460"/>
                  <a:pt x="6481517" y="1288125"/>
                </a:cubicBezTo>
                <a:cubicBezTo>
                  <a:pt x="6531604" y="1291790"/>
                  <a:pt x="6576804" y="1288125"/>
                  <a:pt x="6608568" y="1244146"/>
                </a:cubicBezTo>
                <a:cubicBezTo>
                  <a:pt x="6634223" y="1208718"/>
                  <a:pt x="6634223" y="1179399"/>
                  <a:pt x="6600016" y="1148857"/>
                </a:cubicBezTo>
                <a:cubicBezTo>
                  <a:pt x="6582913" y="1134197"/>
                  <a:pt x="6549929" y="1125646"/>
                  <a:pt x="6562144" y="1091439"/>
                </a:cubicBezTo>
                <a:cubicBezTo>
                  <a:pt x="6574361" y="1054790"/>
                  <a:pt x="6601238" y="1032800"/>
                  <a:pt x="6639109" y="1031578"/>
                </a:cubicBezTo>
                <a:cubicBezTo>
                  <a:pt x="6714851" y="1029135"/>
                  <a:pt x="6791815" y="1031578"/>
                  <a:pt x="6867557" y="1030357"/>
                </a:cubicBezTo>
                <a:close/>
                <a:moveTo>
                  <a:pt x="3428368" y="1402"/>
                </a:moveTo>
                <a:cubicBezTo>
                  <a:pt x="3471583" y="-4248"/>
                  <a:pt x="3516784" y="7052"/>
                  <a:pt x="3548547" y="37594"/>
                </a:cubicBezTo>
                <a:cubicBezTo>
                  <a:pt x="3605965" y="92568"/>
                  <a:pt x="3607187" y="136549"/>
                  <a:pt x="3543660" y="187856"/>
                </a:cubicBezTo>
                <a:cubicBezTo>
                  <a:pt x="3513118" y="212290"/>
                  <a:pt x="3522893" y="228172"/>
                  <a:pt x="3544882" y="247718"/>
                </a:cubicBezTo>
                <a:cubicBezTo>
                  <a:pt x="3560765" y="261155"/>
                  <a:pt x="3579088" y="262378"/>
                  <a:pt x="3598635" y="262378"/>
                </a:cubicBezTo>
                <a:cubicBezTo>
                  <a:pt x="3667047" y="262378"/>
                  <a:pt x="3735459" y="263600"/>
                  <a:pt x="3803873" y="262378"/>
                </a:cubicBezTo>
                <a:cubicBezTo>
                  <a:pt x="3817617" y="262378"/>
                  <a:pt x="3826550" y="263752"/>
                  <a:pt x="3830157" y="274230"/>
                </a:cubicBezTo>
                <a:lnTo>
                  <a:pt x="3830409" y="276147"/>
                </a:lnTo>
                <a:lnTo>
                  <a:pt x="3834953" y="268292"/>
                </a:lnTo>
                <a:cubicBezTo>
                  <a:pt x="3843657" y="261115"/>
                  <a:pt x="3857707" y="259894"/>
                  <a:pt x="3877254" y="261115"/>
                </a:cubicBezTo>
                <a:cubicBezTo>
                  <a:pt x="3939556" y="264782"/>
                  <a:pt x="4000640" y="261115"/>
                  <a:pt x="4062943" y="262337"/>
                </a:cubicBezTo>
                <a:cubicBezTo>
                  <a:pt x="4094707" y="262337"/>
                  <a:pt x="4120362" y="251341"/>
                  <a:pt x="4131357" y="222021"/>
                </a:cubicBezTo>
                <a:cubicBezTo>
                  <a:pt x="4141129" y="195147"/>
                  <a:pt x="4111810" y="191482"/>
                  <a:pt x="4098372" y="178044"/>
                </a:cubicBezTo>
                <a:cubicBezTo>
                  <a:pt x="4062943" y="142615"/>
                  <a:pt x="4056835" y="109629"/>
                  <a:pt x="4083712" y="68094"/>
                </a:cubicBezTo>
                <a:cubicBezTo>
                  <a:pt x="4131357" y="-6428"/>
                  <a:pt x="4248634" y="-22307"/>
                  <a:pt x="4312160" y="38774"/>
                </a:cubicBezTo>
                <a:cubicBezTo>
                  <a:pt x="4369578" y="93750"/>
                  <a:pt x="4370800" y="137730"/>
                  <a:pt x="4307273" y="189036"/>
                </a:cubicBezTo>
                <a:cubicBezTo>
                  <a:pt x="4276731" y="213471"/>
                  <a:pt x="4286506" y="229353"/>
                  <a:pt x="4308495" y="248898"/>
                </a:cubicBezTo>
                <a:cubicBezTo>
                  <a:pt x="4324378" y="262337"/>
                  <a:pt x="4342701" y="263558"/>
                  <a:pt x="4362248" y="263558"/>
                </a:cubicBezTo>
                <a:cubicBezTo>
                  <a:pt x="4430660" y="263558"/>
                  <a:pt x="4499072" y="264782"/>
                  <a:pt x="4567486" y="263558"/>
                </a:cubicBezTo>
                <a:cubicBezTo>
                  <a:pt x="4585811" y="263558"/>
                  <a:pt x="4595583" y="266001"/>
                  <a:pt x="4595583" y="289214"/>
                </a:cubicBezTo>
                <a:cubicBezTo>
                  <a:pt x="4594361" y="363733"/>
                  <a:pt x="4595583" y="438255"/>
                  <a:pt x="4594361" y="512774"/>
                </a:cubicBezTo>
                <a:cubicBezTo>
                  <a:pt x="4593141" y="550645"/>
                  <a:pt x="4571151" y="576301"/>
                  <a:pt x="4535722" y="590960"/>
                </a:cubicBezTo>
                <a:cubicBezTo>
                  <a:pt x="4500294" y="604398"/>
                  <a:pt x="4494186" y="572635"/>
                  <a:pt x="4478304" y="555534"/>
                </a:cubicBezTo>
                <a:cubicBezTo>
                  <a:pt x="4442877" y="517661"/>
                  <a:pt x="4420887" y="515220"/>
                  <a:pt x="4380573" y="545759"/>
                </a:cubicBezTo>
                <a:cubicBezTo>
                  <a:pt x="4341480" y="575080"/>
                  <a:pt x="4334150" y="614171"/>
                  <a:pt x="4336593" y="659373"/>
                </a:cubicBezTo>
                <a:cubicBezTo>
                  <a:pt x="4339037" y="709461"/>
                  <a:pt x="4365913" y="750996"/>
                  <a:pt x="4409892" y="765658"/>
                </a:cubicBezTo>
                <a:cubicBezTo>
                  <a:pt x="4451429" y="780318"/>
                  <a:pt x="4470974" y="748552"/>
                  <a:pt x="4490521" y="722900"/>
                </a:cubicBezTo>
                <a:cubicBezTo>
                  <a:pt x="4514954" y="692358"/>
                  <a:pt x="4538166" y="697244"/>
                  <a:pt x="4562599" y="719235"/>
                </a:cubicBezTo>
                <a:cubicBezTo>
                  <a:pt x="4583366" y="737559"/>
                  <a:pt x="4595583" y="760768"/>
                  <a:pt x="4594361" y="790090"/>
                </a:cubicBezTo>
                <a:cubicBezTo>
                  <a:pt x="4593141" y="834068"/>
                  <a:pt x="4594361" y="879269"/>
                  <a:pt x="4594361" y="923248"/>
                </a:cubicBezTo>
                <a:cubicBezTo>
                  <a:pt x="4594361" y="977001"/>
                  <a:pt x="4594361" y="1003877"/>
                  <a:pt x="4581076" y="1017315"/>
                </a:cubicBezTo>
                <a:lnTo>
                  <a:pt x="4557288" y="1026180"/>
                </a:lnTo>
                <a:lnTo>
                  <a:pt x="4559550" y="1026174"/>
                </a:lnTo>
                <a:cubicBezTo>
                  <a:pt x="4583983" y="1026174"/>
                  <a:pt x="4577875" y="1043277"/>
                  <a:pt x="4577875" y="1055494"/>
                </a:cubicBezTo>
                <a:lnTo>
                  <a:pt x="4577875" y="1061524"/>
                </a:lnTo>
                <a:lnTo>
                  <a:pt x="4582422" y="1044266"/>
                </a:lnTo>
                <a:cubicBezTo>
                  <a:pt x="4587308" y="1039227"/>
                  <a:pt x="4595249" y="1037394"/>
                  <a:pt x="4607465" y="1038005"/>
                </a:cubicBezTo>
                <a:cubicBezTo>
                  <a:pt x="4677099" y="1039227"/>
                  <a:pt x="4746734" y="1039227"/>
                  <a:pt x="4816368" y="1038005"/>
                </a:cubicBezTo>
                <a:cubicBezTo>
                  <a:pt x="4845688" y="1038005"/>
                  <a:pt x="4868900" y="1047778"/>
                  <a:pt x="4887225" y="1069768"/>
                </a:cubicBezTo>
                <a:cubicBezTo>
                  <a:pt x="4910435" y="1095422"/>
                  <a:pt x="4916544" y="1119855"/>
                  <a:pt x="4882337" y="1144289"/>
                </a:cubicBezTo>
                <a:cubicBezTo>
                  <a:pt x="4855462" y="1163835"/>
                  <a:pt x="4824920" y="1187047"/>
                  <a:pt x="4843245" y="1226139"/>
                </a:cubicBezTo>
                <a:cubicBezTo>
                  <a:pt x="4860348" y="1265231"/>
                  <a:pt x="4889667" y="1293331"/>
                  <a:pt x="4937312" y="1295773"/>
                </a:cubicBezTo>
                <a:cubicBezTo>
                  <a:pt x="4982512" y="1298216"/>
                  <a:pt x="5025271" y="1296996"/>
                  <a:pt x="5058256" y="1257903"/>
                </a:cubicBezTo>
                <a:cubicBezTo>
                  <a:pt x="5091240" y="1217589"/>
                  <a:pt x="5090018" y="1191934"/>
                  <a:pt x="5052146" y="1155284"/>
                </a:cubicBezTo>
                <a:cubicBezTo>
                  <a:pt x="5035044" y="1139402"/>
                  <a:pt x="5003281" y="1129629"/>
                  <a:pt x="5016719" y="1096645"/>
                </a:cubicBezTo>
                <a:cubicBezTo>
                  <a:pt x="5031379" y="1062438"/>
                  <a:pt x="5058256" y="1039227"/>
                  <a:pt x="5096126" y="1039227"/>
                </a:cubicBezTo>
                <a:cubicBezTo>
                  <a:pt x="5170647" y="1038005"/>
                  <a:pt x="5245167" y="1039227"/>
                  <a:pt x="5319689" y="1038005"/>
                </a:cubicBezTo>
                <a:cubicBezTo>
                  <a:pt x="5346564" y="1038005"/>
                  <a:pt x="5346564" y="1051443"/>
                  <a:pt x="5345344" y="1070990"/>
                </a:cubicBezTo>
                <a:cubicBezTo>
                  <a:pt x="5345344" y="1140624"/>
                  <a:pt x="5345344" y="1210257"/>
                  <a:pt x="5345344" y="1279891"/>
                </a:cubicBezTo>
                <a:cubicBezTo>
                  <a:pt x="5345344" y="1299438"/>
                  <a:pt x="5347786" y="1317763"/>
                  <a:pt x="5363668" y="1331201"/>
                </a:cubicBezTo>
                <a:cubicBezTo>
                  <a:pt x="5380771" y="1347083"/>
                  <a:pt x="5395431" y="1355635"/>
                  <a:pt x="5412533" y="1329980"/>
                </a:cubicBezTo>
                <a:cubicBezTo>
                  <a:pt x="5435745" y="1295773"/>
                  <a:pt x="5466287" y="1268896"/>
                  <a:pt x="5512709" y="1284779"/>
                </a:cubicBezTo>
                <a:cubicBezTo>
                  <a:pt x="5557910" y="1300661"/>
                  <a:pt x="5592117" y="1333645"/>
                  <a:pt x="5600669" y="1382510"/>
                </a:cubicBezTo>
                <a:cubicBezTo>
                  <a:pt x="5611662" y="1444815"/>
                  <a:pt x="5604334" y="1502232"/>
                  <a:pt x="5548137" y="1543769"/>
                </a:cubicBezTo>
                <a:cubicBezTo>
                  <a:pt x="5499270" y="1579197"/>
                  <a:pt x="5466287" y="1575532"/>
                  <a:pt x="5423528" y="1530331"/>
                </a:cubicBezTo>
                <a:cubicBezTo>
                  <a:pt x="5412533" y="1518114"/>
                  <a:pt x="5406425" y="1491237"/>
                  <a:pt x="5380771" y="1503454"/>
                </a:cubicBezTo>
                <a:cubicBezTo>
                  <a:pt x="5358781" y="1514449"/>
                  <a:pt x="5345344" y="1532774"/>
                  <a:pt x="5345344" y="1560872"/>
                </a:cubicBezTo>
                <a:cubicBezTo>
                  <a:pt x="5346564" y="1631728"/>
                  <a:pt x="5344121" y="1703806"/>
                  <a:pt x="5346564" y="1774660"/>
                </a:cubicBezTo>
                <a:cubicBezTo>
                  <a:pt x="5346564" y="1786878"/>
                  <a:pt x="5345343" y="1795429"/>
                  <a:pt x="5340915" y="1800774"/>
                </a:cubicBezTo>
                <a:lnTo>
                  <a:pt x="5334334" y="1802591"/>
                </a:lnTo>
                <a:lnTo>
                  <a:pt x="5344972" y="1804687"/>
                </a:lnTo>
                <a:cubicBezTo>
                  <a:pt x="5347339" y="1806443"/>
                  <a:pt x="5349133" y="1808925"/>
                  <a:pt x="5350336" y="1812418"/>
                </a:cubicBezTo>
                <a:lnTo>
                  <a:pt x="5351531" y="1821513"/>
                </a:lnTo>
                <a:lnTo>
                  <a:pt x="5356910" y="1811330"/>
                </a:lnTo>
                <a:cubicBezTo>
                  <a:pt x="5362255" y="1806291"/>
                  <a:pt x="5371112" y="1804764"/>
                  <a:pt x="5384551" y="1804764"/>
                </a:cubicBezTo>
                <a:cubicBezTo>
                  <a:pt x="5455407" y="1805986"/>
                  <a:pt x="5527484" y="1805986"/>
                  <a:pt x="5598339" y="1804764"/>
                </a:cubicBezTo>
                <a:cubicBezTo>
                  <a:pt x="5626438" y="1804764"/>
                  <a:pt x="5647206" y="1814537"/>
                  <a:pt x="5664308" y="1835306"/>
                </a:cubicBezTo>
                <a:cubicBezTo>
                  <a:pt x="5686298" y="1860961"/>
                  <a:pt x="5691185" y="1884171"/>
                  <a:pt x="5659421" y="1907383"/>
                </a:cubicBezTo>
                <a:cubicBezTo>
                  <a:pt x="5633768" y="1925708"/>
                  <a:pt x="5604447" y="1946476"/>
                  <a:pt x="5616664" y="1984348"/>
                </a:cubicBezTo>
                <a:cubicBezTo>
                  <a:pt x="5630101" y="2025883"/>
                  <a:pt x="5660643" y="2053982"/>
                  <a:pt x="5705845" y="2060090"/>
                </a:cubicBezTo>
                <a:cubicBezTo>
                  <a:pt x="5749825" y="2066197"/>
                  <a:pt x="5791360" y="2063755"/>
                  <a:pt x="5825567" y="2030770"/>
                </a:cubicBezTo>
                <a:cubicBezTo>
                  <a:pt x="5868324" y="1988013"/>
                  <a:pt x="5867102" y="1955028"/>
                  <a:pt x="5821902" y="1915935"/>
                </a:cubicBezTo>
                <a:cubicBezTo>
                  <a:pt x="5806020" y="1902496"/>
                  <a:pt x="5779145" y="1893944"/>
                  <a:pt x="5791360" y="1864626"/>
                </a:cubicBezTo>
                <a:cubicBezTo>
                  <a:pt x="5802355" y="1837749"/>
                  <a:pt x="5820680" y="1810872"/>
                  <a:pt x="5851222" y="1809651"/>
                </a:cubicBezTo>
                <a:cubicBezTo>
                  <a:pt x="5935514" y="1805986"/>
                  <a:pt x="6019808" y="1807207"/>
                  <a:pt x="6102882" y="1805986"/>
                </a:cubicBezTo>
                <a:cubicBezTo>
                  <a:pt x="6123649" y="1805986"/>
                  <a:pt x="6119985" y="1819424"/>
                  <a:pt x="6119985" y="1831641"/>
                </a:cubicBezTo>
                <a:cubicBezTo>
                  <a:pt x="6119985" y="1907383"/>
                  <a:pt x="6121205" y="1984348"/>
                  <a:pt x="6119985" y="2060090"/>
                </a:cubicBezTo>
                <a:cubicBezTo>
                  <a:pt x="6119985" y="2095517"/>
                  <a:pt x="6096772" y="2117507"/>
                  <a:pt x="6066232" y="2132167"/>
                </a:cubicBezTo>
                <a:cubicBezTo>
                  <a:pt x="6033248" y="2148049"/>
                  <a:pt x="6022253" y="2117507"/>
                  <a:pt x="6006371" y="2100404"/>
                </a:cubicBezTo>
                <a:cubicBezTo>
                  <a:pt x="5968499" y="2057647"/>
                  <a:pt x="5945288" y="2056425"/>
                  <a:pt x="5902531" y="2091852"/>
                </a:cubicBezTo>
                <a:cubicBezTo>
                  <a:pt x="5847557" y="2138275"/>
                  <a:pt x="5845112" y="2233564"/>
                  <a:pt x="5898866" y="2282431"/>
                </a:cubicBezTo>
                <a:cubicBezTo>
                  <a:pt x="5941623" y="2321523"/>
                  <a:pt x="5968499" y="2320301"/>
                  <a:pt x="6007593" y="2277543"/>
                </a:cubicBezTo>
                <a:cubicBezTo>
                  <a:pt x="6023473" y="2260441"/>
                  <a:pt x="6034468" y="2229899"/>
                  <a:pt x="6067453" y="2245781"/>
                </a:cubicBezTo>
                <a:cubicBezTo>
                  <a:pt x="6099215" y="2260441"/>
                  <a:pt x="6121205" y="2283651"/>
                  <a:pt x="6121205" y="2322745"/>
                </a:cubicBezTo>
                <a:cubicBezTo>
                  <a:pt x="6123649" y="2358173"/>
                  <a:pt x="6123649" y="2394823"/>
                  <a:pt x="6123649" y="2431472"/>
                </a:cubicBezTo>
                <a:cubicBezTo>
                  <a:pt x="6123649" y="2469342"/>
                  <a:pt x="6122427" y="2507214"/>
                  <a:pt x="6123649" y="2546307"/>
                </a:cubicBezTo>
                <a:cubicBezTo>
                  <a:pt x="6124260" y="2556690"/>
                  <a:pt x="6122732" y="2563410"/>
                  <a:pt x="6118456" y="2567533"/>
                </a:cubicBezTo>
                <a:lnTo>
                  <a:pt x="6109171" y="2569953"/>
                </a:lnTo>
                <a:lnTo>
                  <a:pt x="6123457" y="2573092"/>
                </a:lnTo>
                <a:cubicBezTo>
                  <a:pt x="6128954" y="2578284"/>
                  <a:pt x="6131092" y="2587141"/>
                  <a:pt x="6131092" y="2601190"/>
                </a:cubicBezTo>
                <a:cubicBezTo>
                  <a:pt x="6128650" y="2670824"/>
                  <a:pt x="6129870" y="2740458"/>
                  <a:pt x="6129870" y="2810093"/>
                </a:cubicBezTo>
                <a:cubicBezTo>
                  <a:pt x="6129870" y="2840635"/>
                  <a:pt x="6117655" y="2865067"/>
                  <a:pt x="6093220" y="2883392"/>
                </a:cubicBezTo>
                <a:cubicBezTo>
                  <a:pt x="6067566" y="2902938"/>
                  <a:pt x="6046798" y="2905382"/>
                  <a:pt x="6024808" y="2877285"/>
                </a:cubicBezTo>
                <a:cubicBezTo>
                  <a:pt x="6005263" y="2851628"/>
                  <a:pt x="5984494" y="2818643"/>
                  <a:pt x="5944179" y="2834525"/>
                </a:cubicBezTo>
                <a:cubicBezTo>
                  <a:pt x="5901422" y="2851628"/>
                  <a:pt x="5874545" y="2882170"/>
                  <a:pt x="5870882" y="2931035"/>
                </a:cubicBezTo>
                <a:cubicBezTo>
                  <a:pt x="5867215" y="2975017"/>
                  <a:pt x="5870882" y="3016552"/>
                  <a:pt x="5907531" y="3048314"/>
                </a:cubicBezTo>
                <a:cubicBezTo>
                  <a:pt x="5947844" y="3083742"/>
                  <a:pt x="5975943" y="3082521"/>
                  <a:pt x="6012591" y="3043429"/>
                </a:cubicBezTo>
                <a:cubicBezTo>
                  <a:pt x="6028473" y="3026324"/>
                  <a:pt x="6039468" y="2994562"/>
                  <a:pt x="6072453" y="3009222"/>
                </a:cubicBezTo>
                <a:cubicBezTo>
                  <a:pt x="6105438" y="3022659"/>
                  <a:pt x="6127427" y="3049536"/>
                  <a:pt x="6128650" y="3084964"/>
                </a:cubicBezTo>
                <a:cubicBezTo>
                  <a:pt x="6131092" y="3160706"/>
                  <a:pt x="6128650" y="3237670"/>
                  <a:pt x="6129870" y="3313412"/>
                </a:cubicBezTo>
                <a:cubicBezTo>
                  <a:pt x="6129870" y="3336624"/>
                  <a:pt x="6120097" y="3339067"/>
                  <a:pt x="6100550" y="3339067"/>
                </a:cubicBezTo>
                <a:cubicBezTo>
                  <a:pt x="6026031" y="3337847"/>
                  <a:pt x="5951509" y="3339067"/>
                  <a:pt x="5876989" y="3339067"/>
                </a:cubicBezTo>
                <a:cubicBezTo>
                  <a:pt x="5851335" y="3339067"/>
                  <a:pt x="5831787" y="3325630"/>
                  <a:pt x="5815907" y="3308527"/>
                </a:cubicBezTo>
                <a:cubicBezTo>
                  <a:pt x="5791473" y="3281650"/>
                  <a:pt x="5787808" y="3257217"/>
                  <a:pt x="5820793" y="3232785"/>
                </a:cubicBezTo>
                <a:cubicBezTo>
                  <a:pt x="5846447" y="3214460"/>
                  <a:pt x="5876989" y="3193691"/>
                  <a:pt x="5861107" y="3155820"/>
                </a:cubicBezTo>
                <a:cubicBezTo>
                  <a:pt x="5844005" y="3114284"/>
                  <a:pt x="5814685" y="3084964"/>
                  <a:pt x="5765818" y="3082521"/>
                </a:cubicBezTo>
                <a:cubicBezTo>
                  <a:pt x="5718175" y="3080078"/>
                  <a:pt x="5674196" y="3082521"/>
                  <a:pt x="5642431" y="3125279"/>
                </a:cubicBezTo>
                <a:cubicBezTo>
                  <a:pt x="5613112" y="3165593"/>
                  <a:pt x="5614334" y="3188805"/>
                  <a:pt x="5652206" y="3223010"/>
                </a:cubicBezTo>
                <a:cubicBezTo>
                  <a:pt x="5669309" y="3238893"/>
                  <a:pt x="5702293" y="3246222"/>
                  <a:pt x="5687633" y="3280429"/>
                </a:cubicBezTo>
                <a:cubicBezTo>
                  <a:pt x="5672973" y="3317079"/>
                  <a:pt x="5646096" y="3339067"/>
                  <a:pt x="5604561" y="3339067"/>
                </a:cubicBezTo>
                <a:cubicBezTo>
                  <a:pt x="5533705" y="3339067"/>
                  <a:pt x="5461628" y="3337847"/>
                  <a:pt x="5390773" y="3339067"/>
                </a:cubicBezTo>
                <a:cubicBezTo>
                  <a:pt x="5377335" y="3339678"/>
                  <a:pt x="5369699" y="3337235"/>
                  <a:pt x="5365423" y="3331738"/>
                </a:cubicBezTo>
                <a:lnTo>
                  <a:pt x="5363338" y="3321432"/>
                </a:lnTo>
                <a:lnTo>
                  <a:pt x="5362624" y="3328260"/>
                </a:lnTo>
                <a:cubicBezTo>
                  <a:pt x="5358329" y="3340744"/>
                  <a:pt x="5346648" y="3341890"/>
                  <a:pt x="5330155" y="3340973"/>
                </a:cubicBezTo>
                <a:cubicBezTo>
                  <a:pt x="5262964" y="3339751"/>
                  <a:pt x="5196994" y="3340973"/>
                  <a:pt x="5129805" y="3340973"/>
                </a:cubicBezTo>
                <a:cubicBezTo>
                  <a:pt x="5110258" y="3340973"/>
                  <a:pt x="5091933" y="3342196"/>
                  <a:pt x="5076052" y="3355633"/>
                </a:cubicBezTo>
                <a:cubicBezTo>
                  <a:pt x="5052840" y="3375178"/>
                  <a:pt x="5041845" y="3391061"/>
                  <a:pt x="5074830" y="3413050"/>
                </a:cubicBezTo>
                <a:cubicBezTo>
                  <a:pt x="5146907" y="3461917"/>
                  <a:pt x="5126140" y="3524220"/>
                  <a:pt x="5072387" y="3570644"/>
                </a:cubicBezTo>
                <a:cubicBezTo>
                  <a:pt x="5012526" y="3620731"/>
                  <a:pt x="4902577" y="3606072"/>
                  <a:pt x="4856154" y="3543767"/>
                </a:cubicBezTo>
                <a:cubicBezTo>
                  <a:pt x="4821949" y="3497345"/>
                  <a:pt x="4825612" y="3463138"/>
                  <a:pt x="4867149" y="3422823"/>
                </a:cubicBezTo>
                <a:cubicBezTo>
                  <a:pt x="4879366" y="3410608"/>
                  <a:pt x="4907464" y="3405720"/>
                  <a:pt x="4897691" y="3381288"/>
                </a:cubicBezTo>
                <a:cubicBezTo>
                  <a:pt x="4886696" y="3354411"/>
                  <a:pt x="4862262" y="3342196"/>
                  <a:pt x="4832944" y="3342196"/>
                </a:cubicBezTo>
                <a:cubicBezTo>
                  <a:pt x="4765753" y="3342196"/>
                  <a:pt x="4699783" y="3340973"/>
                  <a:pt x="4632593" y="3343416"/>
                </a:cubicBezTo>
                <a:cubicBezTo>
                  <a:pt x="4617934" y="3344027"/>
                  <a:pt x="4607549" y="3342805"/>
                  <a:pt x="4600983" y="3337308"/>
                </a:cubicBezTo>
                <a:lnTo>
                  <a:pt x="4598307" y="3332841"/>
                </a:lnTo>
                <a:lnTo>
                  <a:pt x="4577596" y="3337230"/>
                </a:lnTo>
                <a:cubicBezTo>
                  <a:pt x="4504296" y="3336009"/>
                  <a:pt x="4432219" y="3336009"/>
                  <a:pt x="4358920" y="3337230"/>
                </a:cubicBezTo>
                <a:cubicBezTo>
                  <a:pt x="4330822" y="3337230"/>
                  <a:pt x="4310053" y="3325015"/>
                  <a:pt x="4294173" y="3304247"/>
                </a:cubicBezTo>
                <a:cubicBezTo>
                  <a:pt x="4273403" y="3278592"/>
                  <a:pt x="4268518" y="3255380"/>
                  <a:pt x="4300280" y="3233390"/>
                </a:cubicBezTo>
                <a:cubicBezTo>
                  <a:pt x="4327157" y="3213843"/>
                  <a:pt x="4357698" y="3193076"/>
                  <a:pt x="4340595" y="3152761"/>
                </a:cubicBezTo>
                <a:cubicBezTo>
                  <a:pt x="4324713" y="3112446"/>
                  <a:pt x="4294173" y="3085571"/>
                  <a:pt x="4248971" y="3080684"/>
                </a:cubicBezTo>
                <a:cubicBezTo>
                  <a:pt x="4203771" y="3077019"/>
                  <a:pt x="4159791" y="3079462"/>
                  <a:pt x="4128027" y="3118556"/>
                </a:cubicBezTo>
                <a:cubicBezTo>
                  <a:pt x="4092599" y="3160091"/>
                  <a:pt x="4095042" y="3186968"/>
                  <a:pt x="4135357" y="3223618"/>
                </a:cubicBezTo>
                <a:cubicBezTo>
                  <a:pt x="4153682" y="3239498"/>
                  <a:pt x="4183001" y="3251715"/>
                  <a:pt x="4168342" y="3283478"/>
                </a:cubicBezTo>
                <a:cubicBezTo>
                  <a:pt x="4153682" y="3314020"/>
                  <a:pt x="4129249" y="3337230"/>
                  <a:pt x="4091379" y="3337230"/>
                </a:cubicBezTo>
                <a:cubicBezTo>
                  <a:pt x="4016857" y="3337230"/>
                  <a:pt x="3942336" y="3336009"/>
                  <a:pt x="3867816" y="3337230"/>
                </a:cubicBezTo>
                <a:cubicBezTo>
                  <a:pt x="3855600" y="3337230"/>
                  <a:pt x="3848270" y="3335093"/>
                  <a:pt x="3844147" y="3330206"/>
                </a:cubicBezTo>
                <a:lnTo>
                  <a:pt x="3840021" y="3308299"/>
                </a:lnTo>
                <a:lnTo>
                  <a:pt x="3835673" y="3331074"/>
                </a:lnTo>
                <a:lnTo>
                  <a:pt x="3837930" y="3354532"/>
                </a:lnTo>
                <a:cubicBezTo>
                  <a:pt x="3837930" y="3424166"/>
                  <a:pt x="3837930" y="3493799"/>
                  <a:pt x="3837930" y="3563433"/>
                </a:cubicBezTo>
                <a:cubicBezTo>
                  <a:pt x="3837930" y="3582981"/>
                  <a:pt x="3840372" y="3601305"/>
                  <a:pt x="3856254" y="3614743"/>
                </a:cubicBezTo>
                <a:cubicBezTo>
                  <a:pt x="3873357" y="3630625"/>
                  <a:pt x="3888017" y="3639177"/>
                  <a:pt x="3905119" y="3613523"/>
                </a:cubicBezTo>
                <a:cubicBezTo>
                  <a:pt x="3928331" y="3579316"/>
                  <a:pt x="3958873" y="3552439"/>
                  <a:pt x="4005296" y="3568321"/>
                </a:cubicBezTo>
                <a:cubicBezTo>
                  <a:pt x="4050496" y="3584203"/>
                  <a:pt x="4084703" y="3617187"/>
                  <a:pt x="4093255" y="3666053"/>
                </a:cubicBezTo>
                <a:cubicBezTo>
                  <a:pt x="4104248" y="3728357"/>
                  <a:pt x="4096920" y="3785774"/>
                  <a:pt x="4040723" y="3827311"/>
                </a:cubicBezTo>
                <a:cubicBezTo>
                  <a:pt x="3991856" y="3862739"/>
                  <a:pt x="3958873" y="3859074"/>
                  <a:pt x="3916114" y="3813874"/>
                </a:cubicBezTo>
                <a:cubicBezTo>
                  <a:pt x="3905119" y="3801656"/>
                  <a:pt x="3899012" y="3774779"/>
                  <a:pt x="3873357" y="3786997"/>
                </a:cubicBezTo>
                <a:cubicBezTo>
                  <a:pt x="3851367" y="3797991"/>
                  <a:pt x="3837930" y="3816316"/>
                  <a:pt x="3837930" y="3844414"/>
                </a:cubicBezTo>
                <a:cubicBezTo>
                  <a:pt x="3839150" y="3915270"/>
                  <a:pt x="3836707" y="3987348"/>
                  <a:pt x="3839150" y="4058203"/>
                </a:cubicBezTo>
                <a:cubicBezTo>
                  <a:pt x="3839150" y="4082637"/>
                  <a:pt x="3834265" y="4092409"/>
                  <a:pt x="3808610" y="4091187"/>
                </a:cubicBezTo>
                <a:cubicBezTo>
                  <a:pt x="3771960" y="4089967"/>
                  <a:pt x="3735311" y="4092409"/>
                  <a:pt x="3698661" y="4092409"/>
                </a:cubicBezTo>
                <a:cubicBezTo>
                  <a:pt x="3663233" y="4092409"/>
                  <a:pt x="3629027" y="4091187"/>
                  <a:pt x="3593599" y="4092409"/>
                </a:cubicBezTo>
                <a:cubicBezTo>
                  <a:pt x="3564279" y="4093632"/>
                  <a:pt x="3542290" y="4081415"/>
                  <a:pt x="3522743" y="4059425"/>
                </a:cubicBezTo>
                <a:cubicBezTo>
                  <a:pt x="3499532" y="4033770"/>
                  <a:pt x="3498310" y="4010558"/>
                  <a:pt x="3528852" y="3987348"/>
                </a:cubicBezTo>
                <a:cubicBezTo>
                  <a:pt x="3555727" y="3967801"/>
                  <a:pt x="3586269" y="3945811"/>
                  <a:pt x="3569167" y="3905496"/>
                </a:cubicBezTo>
                <a:cubicBezTo>
                  <a:pt x="3552062" y="3865183"/>
                  <a:pt x="3522743" y="3838306"/>
                  <a:pt x="3476320" y="3834641"/>
                </a:cubicBezTo>
                <a:cubicBezTo>
                  <a:pt x="3431120" y="3830976"/>
                  <a:pt x="3388361" y="3834641"/>
                  <a:pt x="3355376" y="3872511"/>
                </a:cubicBezTo>
                <a:cubicBezTo>
                  <a:pt x="3321171" y="3912826"/>
                  <a:pt x="3323614" y="3942146"/>
                  <a:pt x="3363929" y="3977573"/>
                </a:cubicBezTo>
                <a:cubicBezTo>
                  <a:pt x="3379811" y="3992235"/>
                  <a:pt x="3410351" y="4000785"/>
                  <a:pt x="3398136" y="4032548"/>
                </a:cubicBezTo>
                <a:cubicBezTo>
                  <a:pt x="3385918" y="4063090"/>
                  <a:pt x="3362706" y="4088744"/>
                  <a:pt x="3328501" y="4089967"/>
                </a:cubicBezTo>
                <a:cubicBezTo>
                  <a:pt x="3249094" y="4092409"/>
                  <a:pt x="3169685" y="4089967"/>
                  <a:pt x="3090278" y="4091187"/>
                </a:cubicBezTo>
                <a:cubicBezTo>
                  <a:pt x="3069511" y="4091187"/>
                  <a:pt x="3068289" y="4081415"/>
                  <a:pt x="3068289" y="4064312"/>
                </a:cubicBezTo>
                <a:cubicBezTo>
                  <a:pt x="3068289" y="3989790"/>
                  <a:pt x="3069511" y="3915270"/>
                  <a:pt x="3068289" y="3840749"/>
                </a:cubicBezTo>
                <a:cubicBezTo>
                  <a:pt x="3068289" y="3813874"/>
                  <a:pt x="3080506" y="3795549"/>
                  <a:pt x="3098831" y="3779667"/>
                </a:cubicBezTo>
                <a:cubicBezTo>
                  <a:pt x="3124485" y="3756455"/>
                  <a:pt x="3148918" y="3749125"/>
                  <a:pt x="3173350" y="3784554"/>
                </a:cubicBezTo>
                <a:cubicBezTo>
                  <a:pt x="3191675" y="3810209"/>
                  <a:pt x="3211222" y="3839528"/>
                  <a:pt x="3249094" y="3826089"/>
                </a:cubicBezTo>
                <a:cubicBezTo>
                  <a:pt x="3291852" y="3810209"/>
                  <a:pt x="3321171" y="3779667"/>
                  <a:pt x="3324836" y="3732022"/>
                </a:cubicBezTo>
                <a:cubicBezTo>
                  <a:pt x="3328501" y="3684377"/>
                  <a:pt x="3324836" y="3640398"/>
                  <a:pt x="3282079" y="3607413"/>
                </a:cubicBezTo>
                <a:cubicBezTo>
                  <a:pt x="3241764" y="3576873"/>
                  <a:pt x="3218552" y="3578093"/>
                  <a:pt x="3184345" y="3615965"/>
                </a:cubicBezTo>
                <a:cubicBezTo>
                  <a:pt x="3167243" y="3634290"/>
                  <a:pt x="3155026" y="3667275"/>
                  <a:pt x="3120820" y="3650172"/>
                </a:cubicBezTo>
                <a:cubicBezTo>
                  <a:pt x="3087836" y="3634290"/>
                  <a:pt x="3067068" y="3608635"/>
                  <a:pt x="3068289" y="3567098"/>
                </a:cubicBezTo>
                <a:cubicBezTo>
                  <a:pt x="3069511" y="3496244"/>
                  <a:pt x="3069511" y="3424166"/>
                  <a:pt x="3068289" y="3353310"/>
                </a:cubicBezTo>
                <a:lnTo>
                  <a:pt x="3074274" y="3330592"/>
                </a:lnTo>
                <a:lnTo>
                  <a:pt x="3071180" y="3334944"/>
                </a:lnTo>
                <a:cubicBezTo>
                  <a:pt x="3066293" y="3338457"/>
                  <a:pt x="3058963" y="3339067"/>
                  <a:pt x="3049189" y="3339067"/>
                </a:cubicBezTo>
                <a:cubicBezTo>
                  <a:pt x="2974669" y="3337847"/>
                  <a:pt x="2900148" y="3339067"/>
                  <a:pt x="2825628" y="3339067"/>
                </a:cubicBezTo>
                <a:cubicBezTo>
                  <a:pt x="2799973" y="3339067"/>
                  <a:pt x="2780426" y="3325630"/>
                  <a:pt x="2764546" y="3308527"/>
                </a:cubicBezTo>
                <a:cubicBezTo>
                  <a:pt x="2740112" y="3281650"/>
                  <a:pt x="2736447" y="3257217"/>
                  <a:pt x="2769431" y="3232785"/>
                </a:cubicBezTo>
                <a:cubicBezTo>
                  <a:pt x="2795086" y="3214460"/>
                  <a:pt x="2825628" y="3193691"/>
                  <a:pt x="2809746" y="3155820"/>
                </a:cubicBezTo>
                <a:cubicBezTo>
                  <a:pt x="2792643" y="3114284"/>
                  <a:pt x="2763324" y="3084964"/>
                  <a:pt x="2714457" y="3082521"/>
                </a:cubicBezTo>
                <a:cubicBezTo>
                  <a:pt x="2666814" y="3080078"/>
                  <a:pt x="2622834" y="3082521"/>
                  <a:pt x="2591070" y="3125279"/>
                </a:cubicBezTo>
                <a:cubicBezTo>
                  <a:pt x="2561751" y="3165593"/>
                  <a:pt x="2562973" y="3188805"/>
                  <a:pt x="2600845" y="3223010"/>
                </a:cubicBezTo>
                <a:cubicBezTo>
                  <a:pt x="2617947" y="3238893"/>
                  <a:pt x="2650932" y="3246222"/>
                  <a:pt x="2636272" y="3280429"/>
                </a:cubicBezTo>
                <a:cubicBezTo>
                  <a:pt x="2621612" y="3317079"/>
                  <a:pt x="2594735" y="3339067"/>
                  <a:pt x="2553200" y="3339067"/>
                </a:cubicBezTo>
                <a:cubicBezTo>
                  <a:pt x="2482344" y="3339067"/>
                  <a:pt x="2410266" y="3337847"/>
                  <a:pt x="2339412" y="3339067"/>
                </a:cubicBezTo>
                <a:cubicBezTo>
                  <a:pt x="2325974" y="3339678"/>
                  <a:pt x="2318338" y="3337235"/>
                  <a:pt x="2314062" y="3331738"/>
                </a:cubicBezTo>
                <a:lnTo>
                  <a:pt x="2310853" y="3315879"/>
                </a:lnTo>
                <a:lnTo>
                  <a:pt x="2303766" y="3315879"/>
                </a:lnTo>
                <a:lnTo>
                  <a:pt x="2302872" y="3324425"/>
                </a:lnTo>
                <a:lnTo>
                  <a:pt x="2313321" y="3329111"/>
                </a:lnTo>
                <a:cubicBezTo>
                  <a:pt x="2316070" y="3334762"/>
                  <a:pt x="2315764" y="3342397"/>
                  <a:pt x="2315764" y="3350338"/>
                </a:cubicBezTo>
                <a:cubicBezTo>
                  <a:pt x="2315764" y="3418750"/>
                  <a:pt x="2315764" y="3487162"/>
                  <a:pt x="2315764" y="3555575"/>
                </a:cubicBezTo>
                <a:cubicBezTo>
                  <a:pt x="2315764" y="3576342"/>
                  <a:pt x="2316987" y="3595889"/>
                  <a:pt x="2334089" y="3611771"/>
                </a:cubicBezTo>
                <a:cubicBezTo>
                  <a:pt x="2352414" y="3628874"/>
                  <a:pt x="2367074" y="3633761"/>
                  <a:pt x="2384177" y="3609327"/>
                </a:cubicBezTo>
                <a:cubicBezTo>
                  <a:pt x="2406166" y="3578787"/>
                  <a:pt x="2433043" y="3549467"/>
                  <a:pt x="2474580" y="3561682"/>
                </a:cubicBezTo>
                <a:cubicBezTo>
                  <a:pt x="2522223" y="3575122"/>
                  <a:pt x="2558872" y="3606884"/>
                  <a:pt x="2569867" y="3658194"/>
                </a:cubicBezTo>
                <a:cubicBezTo>
                  <a:pt x="2582084" y="3718054"/>
                  <a:pt x="2577197" y="3774250"/>
                  <a:pt x="2524667" y="3818230"/>
                </a:cubicBezTo>
                <a:cubicBezTo>
                  <a:pt x="2474580" y="3858545"/>
                  <a:pt x="2435486" y="3856102"/>
                  <a:pt x="2392729" y="3809678"/>
                </a:cubicBezTo>
                <a:cubicBezTo>
                  <a:pt x="2381734" y="3798683"/>
                  <a:pt x="2376847" y="3773028"/>
                  <a:pt x="2354857" y="3782803"/>
                </a:cubicBezTo>
                <a:cubicBezTo>
                  <a:pt x="2332867" y="3792575"/>
                  <a:pt x="2316987" y="3810900"/>
                  <a:pt x="2316987" y="3837777"/>
                </a:cubicBezTo>
                <a:cubicBezTo>
                  <a:pt x="2316987" y="3907410"/>
                  <a:pt x="2315764" y="3977044"/>
                  <a:pt x="2318207" y="4046679"/>
                </a:cubicBezTo>
                <a:cubicBezTo>
                  <a:pt x="2319429" y="4075998"/>
                  <a:pt x="2313322" y="4088216"/>
                  <a:pt x="2280337" y="4086993"/>
                </a:cubicBezTo>
                <a:cubicBezTo>
                  <a:pt x="2211925" y="4084549"/>
                  <a:pt x="2143511" y="4085771"/>
                  <a:pt x="2075099" y="4086993"/>
                </a:cubicBezTo>
                <a:cubicBezTo>
                  <a:pt x="2045780" y="4086993"/>
                  <a:pt x="2022569" y="4079663"/>
                  <a:pt x="2003022" y="4057674"/>
                </a:cubicBezTo>
                <a:cubicBezTo>
                  <a:pt x="1978590" y="4029576"/>
                  <a:pt x="1976145" y="4005142"/>
                  <a:pt x="2009130" y="3981931"/>
                </a:cubicBezTo>
                <a:cubicBezTo>
                  <a:pt x="2033564" y="3964827"/>
                  <a:pt x="2061662" y="3944060"/>
                  <a:pt x="2050667" y="3908632"/>
                </a:cubicBezTo>
                <a:cubicBezTo>
                  <a:pt x="2038450" y="3870760"/>
                  <a:pt x="2012795" y="3843885"/>
                  <a:pt x="1972480" y="3834110"/>
                </a:cubicBezTo>
                <a:cubicBezTo>
                  <a:pt x="1923615" y="3823117"/>
                  <a:pt x="1878414" y="3825560"/>
                  <a:pt x="1840544" y="3863430"/>
                </a:cubicBezTo>
                <a:cubicBezTo>
                  <a:pt x="1799007" y="3904967"/>
                  <a:pt x="1801449" y="3935509"/>
                  <a:pt x="1844209" y="3975824"/>
                </a:cubicBezTo>
                <a:cubicBezTo>
                  <a:pt x="1860089" y="3990484"/>
                  <a:pt x="1890631" y="3997814"/>
                  <a:pt x="1875971" y="4030798"/>
                </a:cubicBezTo>
                <a:cubicBezTo>
                  <a:pt x="1861311" y="4061339"/>
                  <a:pt x="1841764" y="4084549"/>
                  <a:pt x="1805114" y="4085771"/>
                </a:cubicBezTo>
                <a:cubicBezTo>
                  <a:pt x="1763579" y="4090658"/>
                  <a:pt x="1722043" y="4089436"/>
                  <a:pt x="1670733" y="4089436"/>
                </a:cubicBezTo>
                <a:cubicBezTo>
                  <a:pt x="1636528" y="4085771"/>
                  <a:pt x="1577889" y="4108983"/>
                  <a:pt x="1553456" y="4080886"/>
                </a:cubicBezTo>
                <a:cubicBezTo>
                  <a:pt x="1531466" y="4056451"/>
                  <a:pt x="1547347" y="3999034"/>
                  <a:pt x="1546126" y="3956277"/>
                </a:cubicBezTo>
                <a:cubicBezTo>
                  <a:pt x="1546126" y="3919627"/>
                  <a:pt x="1544904" y="3882977"/>
                  <a:pt x="1546126" y="3846328"/>
                </a:cubicBezTo>
                <a:cubicBezTo>
                  <a:pt x="1547347" y="3817008"/>
                  <a:pt x="1532687" y="3796240"/>
                  <a:pt x="1508254" y="3785245"/>
                </a:cubicBezTo>
                <a:cubicBezTo>
                  <a:pt x="1482600" y="3773028"/>
                  <a:pt x="1477714" y="3801127"/>
                  <a:pt x="1466719" y="3813343"/>
                </a:cubicBezTo>
                <a:cubicBezTo>
                  <a:pt x="1425182" y="3857323"/>
                  <a:pt x="1390977" y="3858545"/>
                  <a:pt x="1340888" y="3825560"/>
                </a:cubicBezTo>
                <a:cubicBezTo>
                  <a:pt x="1268811" y="3777915"/>
                  <a:pt x="1270034" y="3634982"/>
                  <a:pt x="1337223" y="3587339"/>
                </a:cubicBezTo>
                <a:cubicBezTo>
                  <a:pt x="1388533" y="3551910"/>
                  <a:pt x="1422740" y="3551910"/>
                  <a:pt x="1465497" y="3598332"/>
                </a:cubicBezTo>
                <a:cubicBezTo>
                  <a:pt x="1476492" y="3610549"/>
                  <a:pt x="1482600" y="3638647"/>
                  <a:pt x="1508254" y="3625209"/>
                </a:cubicBezTo>
                <a:cubicBezTo>
                  <a:pt x="1530244" y="3614214"/>
                  <a:pt x="1544904" y="3595889"/>
                  <a:pt x="1544904" y="3567792"/>
                </a:cubicBezTo>
                <a:cubicBezTo>
                  <a:pt x="1544904" y="3499380"/>
                  <a:pt x="1547347" y="3430966"/>
                  <a:pt x="1543683" y="3362553"/>
                </a:cubicBezTo>
                <a:cubicBezTo>
                  <a:pt x="1543072" y="3353086"/>
                  <a:pt x="1543454" y="3345603"/>
                  <a:pt x="1544904" y="3339724"/>
                </a:cubicBezTo>
                <a:lnTo>
                  <a:pt x="1545751" y="3338259"/>
                </a:lnTo>
                <a:lnTo>
                  <a:pt x="1540829" y="3337308"/>
                </a:lnTo>
                <a:cubicBezTo>
                  <a:pt x="1534263" y="3331810"/>
                  <a:pt x="1531514" y="3322037"/>
                  <a:pt x="1532125" y="3305546"/>
                </a:cubicBezTo>
                <a:cubicBezTo>
                  <a:pt x="1534568" y="3240797"/>
                  <a:pt x="1532125" y="3176050"/>
                  <a:pt x="1533346" y="3110082"/>
                </a:cubicBezTo>
                <a:cubicBezTo>
                  <a:pt x="1533346" y="3091757"/>
                  <a:pt x="1532125" y="3074653"/>
                  <a:pt x="1521130" y="3059993"/>
                </a:cubicBezTo>
                <a:cubicBezTo>
                  <a:pt x="1501583" y="3035560"/>
                  <a:pt x="1485701" y="3023343"/>
                  <a:pt x="1458826" y="3056328"/>
                </a:cubicBezTo>
                <a:cubicBezTo>
                  <a:pt x="1408739" y="3117410"/>
                  <a:pt x="1357429" y="3114967"/>
                  <a:pt x="1304897" y="3055107"/>
                </a:cubicBezTo>
                <a:cubicBezTo>
                  <a:pt x="1241372" y="2983029"/>
                  <a:pt x="1269470" y="2860864"/>
                  <a:pt x="1356207" y="2821772"/>
                </a:cubicBezTo>
                <a:cubicBezTo>
                  <a:pt x="1397744" y="2803447"/>
                  <a:pt x="1424619" y="2821772"/>
                  <a:pt x="1452718" y="2849869"/>
                </a:cubicBezTo>
                <a:cubicBezTo>
                  <a:pt x="1464934" y="2862085"/>
                  <a:pt x="1469821" y="2890184"/>
                  <a:pt x="1495476" y="2879189"/>
                </a:cubicBezTo>
                <a:cubicBezTo>
                  <a:pt x="1519908" y="2868194"/>
                  <a:pt x="1533346" y="2847426"/>
                  <a:pt x="1533346" y="2818107"/>
                </a:cubicBezTo>
                <a:cubicBezTo>
                  <a:pt x="1533346" y="2750915"/>
                  <a:pt x="1535790" y="2684946"/>
                  <a:pt x="1532125" y="2617756"/>
                </a:cubicBezTo>
                <a:cubicBezTo>
                  <a:pt x="1531514" y="2600042"/>
                  <a:pt x="1533041" y="2588436"/>
                  <a:pt x="1539455" y="2581564"/>
                </a:cubicBezTo>
                <a:lnTo>
                  <a:pt x="1554592" y="2578348"/>
                </a:lnTo>
                <a:lnTo>
                  <a:pt x="1554592" y="2567486"/>
                </a:lnTo>
                <a:lnTo>
                  <a:pt x="1542522" y="2566234"/>
                </a:lnTo>
                <a:cubicBezTo>
                  <a:pt x="1536180" y="2563600"/>
                  <a:pt x="1532200" y="2558904"/>
                  <a:pt x="1530195" y="2551115"/>
                </a:cubicBezTo>
                <a:lnTo>
                  <a:pt x="1529915" y="2547357"/>
                </a:lnTo>
                <a:lnTo>
                  <a:pt x="1510542" y="2552151"/>
                </a:lnTo>
                <a:cubicBezTo>
                  <a:pt x="1440908" y="2549707"/>
                  <a:pt x="1371273" y="2550929"/>
                  <a:pt x="1301639" y="2550929"/>
                </a:cubicBezTo>
                <a:cubicBezTo>
                  <a:pt x="1272319" y="2550929"/>
                  <a:pt x="1251552" y="2565589"/>
                  <a:pt x="1240557" y="2588799"/>
                </a:cubicBezTo>
                <a:cubicBezTo>
                  <a:pt x="1228342" y="2614454"/>
                  <a:pt x="1256439" y="2619341"/>
                  <a:pt x="1268654" y="2630336"/>
                </a:cubicBezTo>
                <a:cubicBezTo>
                  <a:pt x="1312634" y="2670651"/>
                  <a:pt x="1316299" y="2707300"/>
                  <a:pt x="1280872" y="2754945"/>
                </a:cubicBezTo>
                <a:cubicBezTo>
                  <a:pt x="1244222" y="2803810"/>
                  <a:pt x="1192912" y="2811140"/>
                  <a:pt x="1136718" y="2807475"/>
                </a:cubicBezTo>
                <a:cubicBezTo>
                  <a:pt x="1079299" y="2803810"/>
                  <a:pt x="1043871" y="2769605"/>
                  <a:pt x="1023104" y="2720738"/>
                </a:cubicBezTo>
                <a:cubicBezTo>
                  <a:pt x="1003557" y="2674315"/>
                  <a:pt x="1032877" y="2644996"/>
                  <a:pt x="1065861" y="2620563"/>
                </a:cubicBezTo>
                <a:cubicBezTo>
                  <a:pt x="1096403" y="2597351"/>
                  <a:pt x="1082964" y="2581469"/>
                  <a:pt x="1063418" y="2564366"/>
                </a:cubicBezTo>
                <a:cubicBezTo>
                  <a:pt x="1047536" y="2550929"/>
                  <a:pt x="1029211" y="2549707"/>
                  <a:pt x="1009665" y="2549707"/>
                </a:cubicBezTo>
                <a:cubicBezTo>
                  <a:pt x="954692" y="2549707"/>
                  <a:pt x="898495" y="2549707"/>
                  <a:pt x="843520" y="2549707"/>
                </a:cubicBezTo>
                <a:cubicBezTo>
                  <a:pt x="777552" y="2549707"/>
                  <a:pt x="777552" y="2549707"/>
                  <a:pt x="777552" y="2486182"/>
                </a:cubicBezTo>
                <a:cubicBezTo>
                  <a:pt x="777552" y="2427542"/>
                  <a:pt x="777552" y="2368903"/>
                  <a:pt x="777552" y="2310263"/>
                </a:cubicBezTo>
                <a:cubicBezTo>
                  <a:pt x="777552" y="2282166"/>
                  <a:pt x="765336" y="2260176"/>
                  <a:pt x="742123" y="2247959"/>
                </a:cubicBezTo>
                <a:cubicBezTo>
                  <a:pt x="714026" y="2233299"/>
                  <a:pt x="707919" y="2263841"/>
                  <a:pt x="695701" y="2277278"/>
                </a:cubicBezTo>
                <a:cubicBezTo>
                  <a:pt x="655387" y="2318815"/>
                  <a:pt x="622402" y="2322480"/>
                  <a:pt x="574757" y="2288273"/>
                </a:cubicBezTo>
                <a:cubicBezTo>
                  <a:pt x="511232" y="2241851"/>
                  <a:pt x="496573" y="2133124"/>
                  <a:pt x="547882" y="2072042"/>
                </a:cubicBezTo>
                <a:cubicBezTo>
                  <a:pt x="599192" y="2009737"/>
                  <a:pt x="654164" y="2008515"/>
                  <a:pt x="704252" y="2070820"/>
                </a:cubicBezTo>
                <a:cubicBezTo>
                  <a:pt x="728686" y="2101362"/>
                  <a:pt x="744568" y="2091587"/>
                  <a:pt x="762893" y="2068377"/>
                </a:cubicBezTo>
                <a:cubicBezTo>
                  <a:pt x="776331" y="2052495"/>
                  <a:pt x="777552" y="2034170"/>
                  <a:pt x="777552" y="2014623"/>
                </a:cubicBezTo>
                <a:cubicBezTo>
                  <a:pt x="777552" y="1947433"/>
                  <a:pt x="778774" y="1881463"/>
                  <a:pt x="777552" y="1814274"/>
                </a:cubicBezTo>
                <a:cubicBezTo>
                  <a:pt x="777552" y="1802668"/>
                  <a:pt x="778162" y="1793810"/>
                  <a:pt x="782285" y="1788007"/>
                </a:cubicBezTo>
                <a:lnTo>
                  <a:pt x="801933" y="1781962"/>
                </a:lnTo>
                <a:lnTo>
                  <a:pt x="777425" y="1775695"/>
                </a:lnTo>
                <a:lnTo>
                  <a:pt x="774238" y="1768433"/>
                </a:lnTo>
                <a:lnTo>
                  <a:pt x="767792" y="1768433"/>
                </a:lnTo>
                <a:lnTo>
                  <a:pt x="766738" y="1776805"/>
                </a:lnTo>
                <a:cubicBezTo>
                  <a:pt x="763016" y="1788144"/>
                  <a:pt x="753624" y="1790204"/>
                  <a:pt x="738048" y="1790204"/>
                </a:cubicBezTo>
                <a:cubicBezTo>
                  <a:pt x="664749" y="1788983"/>
                  <a:pt x="592672" y="1788983"/>
                  <a:pt x="519373" y="1790204"/>
                </a:cubicBezTo>
                <a:cubicBezTo>
                  <a:pt x="491275" y="1790204"/>
                  <a:pt x="470506" y="1777988"/>
                  <a:pt x="454626" y="1757221"/>
                </a:cubicBezTo>
                <a:cubicBezTo>
                  <a:pt x="433856" y="1731566"/>
                  <a:pt x="428971" y="1708354"/>
                  <a:pt x="460733" y="1686364"/>
                </a:cubicBezTo>
                <a:cubicBezTo>
                  <a:pt x="487610" y="1666817"/>
                  <a:pt x="518150" y="1646050"/>
                  <a:pt x="501048" y="1605735"/>
                </a:cubicBezTo>
                <a:cubicBezTo>
                  <a:pt x="485166" y="1565420"/>
                  <a:pt x="454626" y="1538545"/>
                  <a:pt x="409424" y="1533658"/>
                </a:cubicBezTo>
                <a:cubicBezTo>
                  <a:pt x="364223" y="1529993"/>
                  <a:pt x="320244" y="1532436"/>
                  <a:pt x="288480" y="1571530"/>
                </a:cubicBezTo>
                <a:cubicBezTo>
                  <a:pt x="253052" y="1613065"/>
                  <a:pt x="255495" y="1639942"/>
                  <a:pt x="295809" y="1676592"/>
                </a:cubicBezTo>
                <a:cubicBezTo>
                  <a:pt x="314135" y="1692472"/>
                  <a:pt x="343454" y="1704689"/>
                  <a:pt x="328794" y="1736452"/>
                </a:cubicBezTo>
                <a:cubicBezTo>
                  <a:pt x="314135" y="1766994"/>
                  <a:pt x="289702" y="1790204"/>
                  <a:pt x="251832" y="1790204"/>
                </a:cubicBezTo>
                <a:cubicBezTo>
                  <a:pt x="177310" y="1790204"/>
                  <a:pt x="102788" y="1788983"/>
                  <a:pt x="28269" y="1790204"/>
                </a:cubicBezTo>
                <a:cubicBezTo>
                  <a:pt x="3836" y="1790204"/>
                  <a:pt x="-1051" y="1781653"/>
                  <a:pt x="171" y="1759664"/>
                </a:cubicBezTo>
                <a:cubicBezTo>
                  <a:pt x="1391" y="1688807"/>
                  <a:pt x="1391" y="1616730"/>
                  <a:pt x="171" y="1545875"/>
                </a:cubicBezTo>
                <a:cubicBezTo>
                  <a:pt x="171" y="1516555"/>
                  <a:pt x="12387" y="1494565"/>
                  <a:pt x="34376" y="1476241"/>
                </a:cubicBezTo>
                <a:cubicBezTo>
                  <a:pt x="60031" y="1455473"/>
                  <a:pt x="83243" y="1450586"/>
                  <a:pt x="106455" y="1482348"/>
                </a:cubicBezTo>
                <a:cubicBezTo>
                  <a:pt x="126000" y="1509225"/>
                  <a:pt x="146768" y="1540988"/>
                  <a:pt x="187083" y="1522663"/>
                </a:cubicBezTo>
                <a:cubicBezTo>
                  <a:pt x="228620" y="1504338"/>
                  <a:pt x="256717" y="1475018"/>
                  <a:pt x="257939" y="1426153"/>
                </a:cubicBezTo>
                <a:cubicBezTo>
                  <a:pt x="259162" y="1382174"/>
                  <a:pt x="259162" y="1340637"/>
                  <a:pt x="221290" y="1308874"/>
                </a:cubicBezTo>
                <a:cubicBezTo>
                  <a:pt x="179753" y="1274667"/>
                  <a:pt x="152878" y="1274667"/>
                  <a:pt x="116228" y="1316204"/>
                </a:cubicBezTo>
                <a:cubicBezTo>
                  <a:pt x="100346" y="1334529"/>
                  <a:pt x="88131" y="1363849"/>
                  <a:pt x="55146" y="1347967"/>
                </a:cubicBezTo>
                <a:cubicBezTo>
                  <a:pt x="25826" y="1334529"/>
                  <a:pt x="1391" y="1310096"/>
                  <a:pt x="1391" y="1275889"/>
                </a:cubicBezTo>
                <a:cubicBezTo>
                  <a:pt x="171" y="1197703"/>
                  <a:pt x="1391" y="1120740"/>
                  <a:pt x="171" y="1042554"/>
                </a:cubicBezTo>
                <a:cubicBezTo>
                  <a:pt x="171" y="1023008"/>
                  <a:pt x="8722" y="1019341"/>
                  <a:pt x="25826" y="1019341"/>
                </a:cubicBezTo>
                <a:cubicBezTo>
                  <a:pt x="100346" y="1020564"/>
                  <a:pt x="174867" y="1019341"/>
                  <a:pt x="249387" y="1019341"/>
                </a:cubicBezTo>
                <a:cubicBezTo>
                  <a:pt x="276264" y="1019341"/>
                  <a:pt x="297032" y="1031559"/>
                  <a:pt x="315357" y="1052328"/>
                </a:cubicBezTo>
                <a:cubicBezTo>
                  <a:pt x="337346" y="1077981"/>
                  <a:pt x="341011" y="1101193"/>
                  <a:pt x="309249" y="1124405"/>
                </a:cubicBezTo>
                <a:cubicBezTo>
                  <a:pt x="282372" y="1143951"/>
                  <a:pt x="250610" y="1165940"/>
                  <a:pt x="267712" y="1205035"/>
                </a:cubicBezTo>
                <a:cubicBezTo>
                  <a:pt x="284815" y="1244127"/>
                  <a:pt x="312914" y="1272224"/>
                  <a:pt x="360559" y="1275889"/>
                </a:cubicBezTo>
                <a:cubicBezTo>
                  <a:pt x="410646" y="1279554"/>
                  <a:pt x="455846" y="1275889"/>
                  <a:pt x="487610" y="1231910"/>
                </a:cubicBezTo>
                <a:cubicBezTo>
                  <a:pt x="513265" y="1196482"/>
                  <a:pt x="513265" y="1167163"/>
                  <a:pt x="479058" y="1136621"/>
                </a:cubicBezTo>
                <a:cubicBezTo>
                  <a:pt x="461955" y="1121961"/>
                  <a:pt x="428971" y="1113410"/>
                  <a:pt x="441186" y="1079203"/>
                </a:cubicBezTo>
                <a:cubicBezTo>
                  <a:pt x="453403" y="1042554"/>
                  <a:pt x="480280" y="1020564"/>
                  <a:pt x="518150" y="1019341"/>
                </a:cubicBezTo>
                <a:cubicBezTo>
                  <a:pt x="593893" y="1016899"/>
                  <a:pt x="670857" y="1019341"/>
                  <a:pt x="746599" y="1018121"/>
                </a:cubicBezTo>
                <a:cubicBezTo>
                  <a:pt x="756984" y="1018121"/>
                  <a:pt x="762787" y="1020564"/>
                  <a:pt x="765994" y="1024993"/>
                </a:cubicBezTo>
                <a:lnTo>
                  <a:pt x="769400" y="1041752"/>
                </a:lnTo>
                <a:lnTo>
                  <a:pt x="777120" y="1023767"/>
                </a:lnTo>
                <a:cubicBezTo>
                  <a:pt x="785824" y="1013994"/>
                  <a:pt x="801095" y="1010940"/>
                  <a:pt x="825527" y="1014605"/>
                </a:cubicBezTo>
                <a:cubicBezTo>
                  <a:pt x="853625" y="1019492"/>
                  <a:pt x="881724" y="1015827"/>
                  <a:pt x="911044" y="1015827"/>
                </a:cubicBezTo>
                <a:cubicBezTo>
                  <a:pt x="946471" y="1015827"/>
                  <a:pt x="980678" y="1017049"/>
                  <a:pt x="1016105" y="1015827"/>
                </a:cubicBezTo>
                <a:cubicBezTo>
                  <a:pt x="1053977" y="1014605"/>
                  <a:pt x="1079630" y="1035374"/>
                  <a:pt x="1094290" y="1067137"/>
                </a:cubicBezTo>
                <a:cubicBezTo>
                  <a:pt x="1111393" y="1101342"/>
                  <a:pt x="1079630" y="1113559"/>
                  <a:pt x="1061305" y="1131884"/>
                </a:cubicBezTo>
                <a:cubicBezTo>
                  <a:pt x="1022213" y="1168533"/>
                  <a:pt x="1019770" y="1191746"/>
                  <a:pt x="1055198" y="1233281"/>
                </a:cubicBezTo>
                <a:cubicBezTo>
                  <a:pt x="1097955" y="1283370"/>
                  <a:pt x="1187136" y="1290698"/>
                  <a:pt x="1234780" y="1247941"/>
                </a:cubicBezTo>
                <a:cubicBezTo>
                  <a:pt x="1288533" y="1201518"/>
                  <a:pt x="1288533" y="1170976"/>
                  <a:pt x="1236001" y="1124554"/>
                </a:cubicBezTo>
                <a:cubicBezTo>
                  <a:pt x="1222563" y="1112338"/>
                  <a:pt x="1198131" y="1103786"/>
                  <a:pt x="1207903" y="1076909"/>
                </a:cubicBezTo>
                <a:cubicBezTo>
                  <a:pt x="1218898" y="1046369"/>
                  <a:pt x="1238445" y="1020714"/>
                  <a:pt x="1270208" y="1019492"/>
                </a:cubicBezTo>
                <a:cubicBezTo>
                  <a:pt x="1352057" y="1015827"/>
                  <a:pt x="1435129" y="1018270"/>
                  <a:pt x="1516981" y="1017049"/>
                </a:cubicBezTo>
                <a:cubicBezTo>
                  <a:pt x="1529197" y="1017049"/>
                  <a:pt x="1533778" y="1021325"/>
                  <a:pt x="1535305" y="1027128"/>
                </a:cubicBezTo>
                <a:lnTo>
                  <a:pt x="1535305" y="1043205"/>
                </a:lnTo>
                <a:lnTo>
                  <a:pt x="1556105" y="1038005"/>
                </a:lnTo>
                <a:lnTo>
                  <a:pt x="1580969" y="1038005"/>
                </a:lnTo>
                <a:lnTo>
                  <a:pt x="1580969" y="1033922"/>
                </a:lnTo>
                <a:lnTo>
                  <a:pt x="1557420" y="1033309"/>
                </a:lnTo>
                <a:cubicBezTo>
                  <a:pt x="1529589" y="1030332"/>
                  <a:pt x="1529589" y="1018420"/>
                  <a:pt x="1529589" y="970776"/>
                </a:cubicBezTo>
                <a:cubicBezTo>
                  <a:pt x="1529589" y="912137"/>
                  <a:pt x="1529589" y="853497"/>
                  <a:pt x="1529589" y="794860"/>
                </a:cubicBezTo>
                <a:cubicBezTo>
                  <a:pt x="1529589" y="766761"/>
                  <a:pt x="1517373" y="744772"/>
                  <a:pt x="1494161" y="732555"/>
                </a:cubicBezTo>
                <a:cubicBezTo>
                  <a:pt x="1466064" y="717895"/>
                  <a:pt x="1459956" y="748437"/>
                  <a:pt x="1447739" y="761875"/>
                </a:cubicBezTo>
                <a:cubicBezTo>
                  <a:pt x="1407425" y="803411"/>
                  <a:pt x="1374440" y="807077"/>
                  <a:pt x="1326795" y="772869"/>
                </a:cubicBezTo>
                <a:cubicBezTo>
                  <a:pt x="1263270" y="726446"/>
                  <a:pt x="1248611" y="617721"/>
                  <a:pt x="1299920" y="556637"/>
                </a:cubicBezTo>
                <a:cubicBezTo>
                  <a:pt x="1351230" y="494334"/>
                  <a:pt x="1406202" y="493111"/>
                  <a:pt x="1456290" y="555415"/>
                </a:cubicBezTo>
                <a:cubicBezTo>
                  <a:pt x="1480724" y="585958"/>
                  <a:pt x="1496606" y="576183"/>
                  <a:pt x="1514931" y="552972"/>
                </a:cubicBezTo>
                <a:cubicBezTo>
                  <a:pt x="1528368" y="537091"/>
                  <a:pt x="1529589" y="518766"/>
                  <a:pt x="1529589" y="499219"/>
                </a:cubicBezTo>
                <a:cubicBezTo>
                  <a:pt x="1529589" y="432028"/>
                  <a:pt x="1530811" y="366059"/>
                  <a:pt x="1529589" y="298869"/>
                </a:cubicBezTo>
                <a:cubicBezTo>
                  <a:pt x="1529589" y="275657"/>
                  <a:pt x="1532033" y="263440"/>
                  <a:pt x="1560131" y="264662"/>
                </a:cubicBezTo>
                <a:cubicBezTo>
                  <a:pt x="1630987" y="267105"/>
                  <a:pt x="1703064" y="265885"/>
                  <a:pt x="1773919" y="265885"/>
                </a:cubicBezTo>
                <a:cubicBezTo>
                  <a:pt x="1815456" y="265885"/>
                  <a:pt x="1842333" y="287874"/>
                  <a:pt x="1856993" y="324524"/>
                </a:cubicBezTo>
                <a:cubicBezTo>
                  <a:pt x="1870431" y="358729"/>
                  <a:pt x="1838668" y="367281"/>
                  <a:pt x="1821564" y="383162"/>
                </a:cubicBezTo>
                <a:cubicBezTo>
                  <a:pt x="1783694" y="418591"/>
                  <a:pt x="1782471" y="443025"/>
                  <a:pt x="1815456" y="484560"/>
                </a:cubicBezTo>
                <a:cubicBezTo>
                  <a:pt x="1845996" y="522432"/>
                  <a:pt x="1887533" y="524874"/>
                  <a:pt x="1931513" y="523654"/>
                </a:cubicBezTo>
                <a:cubicBezTo>
                  <a:pt x="1982822" y="521208"/>
                  <a:pt x="2014585" y="493111"/>
                  <a:pt x="2031687" y="449132"/>
                </a:cubicBezTo>
                <a:cubicBezTo>
                  <a:pt x="2047569" y="408817"/>
                  <a:pt x="2013364" y="389271"/>
                  <a:pt x="1987708" y="369725"/>
                </a:cubicBezTo>
                <a:cubicBezTo>
                  <a:pt x="1959610" y="347736"/>
                  <a:pt x="1963275" y="325745"/>
                  <a:pt x="1982822" y="301312"/>
                </a:cubicBezTo>
                <a:cubicBezTo>
                  <a:pt x="2001147" y="278100"/>
                  <a:pt x="2024357" y="265885"/>
                  <a:pt x="2056122" y="265885"/>
                </a:cubicBezTo>
                <a:cubicBezTo>
                  <a:pt x="2125756" y="267105"/>
                  <a:pt x="2195388" y="268328"/>
                  <a:pt x="2265023" y="265885"/>
                </a:cubicBezTo>
                <a:cubicBezTo>
                  <a:pt x="2294343" y="264662"/>
                  <a:pt x="2299230" y="276881"/>
                  <a:pt x="2298008" y="301312"/>
                </a:cubicBezTo>
                <a:cubicBezTo>
                  <a:pt x="2296787" y="334297"/>
                  <a:pt x="2298008" y="368503"/>
                  <a:pt x="2298008" y="401487"/>
                </a:cubicBezTo>
                <a:cubicBezTo>
                  <a:pt x="2299230" y="421034"/>
                  <a:pt x="2299230" y="439359"/>
                  <a:pt x="2298008" y="458906"/>
                </a:cubicBezTo>
                <a:cubicBezTo>
                  <a:pt x="2298008" y="479674"/>
                  <a:pt x="2299230" y="500441"/>
                  <a:pt x="2298008" y="521208"/>
                </a:cubicBezTo>
                <a:cubicBezTo>
                  <a:pt x="2295565" y="557858"/>
                  <a:pt x="2274795" y="583514"/>
                  <a:pt x="2241813" y="596953"/>
                </a:cubicBezTo>
                <a:cubicBezTo>
                  <a:pt x="2208828" y="610390"/>
                  <a:pt x="2197833" y="579849"/>
                  <a:pt x="2181951" y="561523"/>
                </a:cubicBezTo>
                <a:cubicBezTo>
                  <a:pt x="2147746" y="523654"/>
                  <a:pt x="2123311" y="521208"/>
                  <a:pt x="2084219" y="551751"/>
                </a:cubicBezTo>
                <a:cubicBezTo>
                  <a:pt x="2036575" y="587178"/>
                  <a:pt x="2032910" y="636045"/>
                  <a:pt x="2042682" y="688575"/>
                </a:cubicBezTo>
                <a:cubicBezTo>
                  <a:pt x="2050012" y="732555"/>
                  <a:pt x="2079332" y="758209"/>
                  <a:pt x="2118424" y="771648"/>
                </a:cubicBezTo>
                <a:cubicBezTo>
                  <a:pt x="2155074" y="782643"/>
                  <a:pt x="2172178" y="753325"/>
                  <a:pt x="2191724" y="731334"/>
                </a:cubicBezTo>
                <a:cubicBezTo>
                  <a:pt x="2222265" y="698349"/>
                  <a:pt x="2240590" y="698349"/>
                  <a:pt x="2273575" y="730112"/>
                </a:cubicBezTo>
                <a:cubicBezTo>
                  <a:pt x="2293120" y="749659"/>
                  <a:pt x="2298008" y="772869"/>
                  <a:pt x="2298008" y="799746"/>
                </a:cubicBezTo>
                <a:cubicBezTo>
                  <a:pt x="2296787" y="866935"/>
                  <a:pt x="2295565" y="934127"/>
                  <a:pt x="2298008" y="1000096"/>
                </a:cubicBezTo>
                <a:cubicBezTo>
                  <a:pt x="2299230" y="1028194"/>
                  <a:pt x="2293120" y="1037967"/>
                  <a:pt x="2262580" y="1036746"/>
                </a:cubicBezTo>
                <a:lnTo>
                  <a:pt x="2255046" y="1036702"/>
                </a:lnTo>
                <a:lnTo>
                  <a:pt x="2255046" y="1038078"/>
                </a:lnTo>
                <a:lnTo>
                  <a:pt x="2268328" y="1038005"/>
                </a:lnTo>
                <a:lnTo>
                  <a:pt x="2290325" y="1046632"/>
                </a:lnTo>
                <a:lnTo>
                  <a:pt x="2292166" y="1043979"/>
                </a:lnTo>
                <a:cubicBezTo>
                  <a:pt x="2296899" y="1040467"/>
                  <a:pt x="2303924" y="1039856"/>
                  <a:pt x="2313086" y="1039856"/>
                </a:cubicBezTo>
                <a:cubicBezTo>
                  <a:pt x="2381500" y="1041078"/>
                  <a:pt x="2449912" y="1039856"/>
                  <a:pt x="2518324" y="1039856"/>
                </a:cubicBezTo>
                <a:cubicBezTo>
                  <a:pt x="2537871" y="1039856"/>
                  <a:pt x="2556194" y="1038634"/>
                  <a:pt x="2572077" y="1025196"/>
                </a:cubicBezTo>
                <a:cubicBezTo>
                  <a:pt x="2594066" y="1005651"/>
                  <a:pt x="2603841" y="989769"/>
                  <a:pt x="2573299" y="965334"/>
                </a:cubicBezTo>
                <a:cubicBezTo>
                  <a:pt x="2509772" y="914027"/>
                  <a:pt x="2510994" y="870047"/>
                  <a:pt x="2568412" y="815074"/>
                </a:cubicBezTo>
                <a:cubicBezTo>
                  <a:pt x="2631938" y="753991"/>
                  <a:pt x="2749215" y="769872"/>
                  <a:pt x="2796860" y="844393"/>
                </a:cubicBezTo>
                <a:cubicBezTo>
                  <a:pt x="2823737" y="885927"/>
                  <a:pt x="2817629" y="918912"/>
                  <a:pt x="2782200" y="954341"/>
                </a:cubicBezTo>
                <a:cubicBezTo>
                  <a:pt x="2768762" y="967779"/>
                  <a:pt x="2739443" y="971444"/>
                  <a:pt x="2749215" y="998319"/>
                </a:cubicBezTo>
                <a:cubicBezTo>
                  <a:pt x="2760210" y="1027639"/>
                  <a:pt x="2785865" y="1038634"/>
                  <a:pt x="2817629" y="1038634"/>
                </a:cubicBezTo>
                <a:cubicBezTo>
                  <a:pt x="2879932" y="1037413"/>
                  <a:pt x="2941016" y="1041078"/>
                  <a:pt x="3003318" y="1037413"/>
                </a:cubicBezTo>
                <a:cubicBezTo>
                  <a:pt x="3032640" y="1035580"/>
                  <a:pt x="3049590" y="1039245"/>
                  <a:pt x="3054686" y="1060262"/>
                </a:cubicBezTo>
                <a:lnTo>
                  <a:pt x="3055155" y="1071239"/>
                </a:lnTo>
                <a:lnTo>
                  <a:pt x="3061062" y="1071239"/>
                </a:lnTo>
                <a:lnTo>
                  <a:pt x="3060976" y="1054790"/>
                </a:lnTo>
                <a:cubicBezTo>
                  <a:pt x="3060976" y="1035244"/>
                  <a:pt x="3069527" y="1031578"/>
                  <a:pt x="3086631" y="1031578"/>
                </a:cubicBezTo>
                <a:lnTo>
                  <a:pt x="3088893" y="1031578"/>
                </a:lnTo>
                <a:lnTo>
                  <a:pt x="3088893" y="1028640"/>
                </a:lnTo>
                <a:lnTo>
                  <a:pt x="3068134" y="1024686"/>
                </a:lnTo>
                <a:cubicBezTo>
                  <a:pt x="3061720" y="1019188"/>
                  <a:pt x="3059276" y="1009414"/>
                  <a:pt x="3059886" y="992922"/>
                </a:cubicBezTo>
                <a:cubicBezTo>
                  <a:pt x="3062331" y="923288"/>
                  <a:pt x="3059886" y="853654"/>
                  <a:pt x="3061109" y="784021"/>
                </a:cubicBezTo>
                <a:cubicBezTo>
                  <a:pt x="3061109" y="755923"/>
                  <a:pt x="3047671" y="737598"/>
                  <a:pt x="3025681" y="726607"/>
                </a:cubicBezTo>
                <a:cubicBezTo>
                  <a:pt x="3000026" y="713165"/>
                  <a:pt x="2995139" y="741263"/>
                  <a:pt x="2984144" y="753480"/>
                </a:cubicBezTo>
                <a:cubicBezTo>
                  <a:pt x="2942609" y="797462"/>
                  <a:pt x="2903515" y="801125"/>
                  <a:pt x="2854650" y="763254"/>
                </a:cubicBezTo>
                <a:cubicBezTo>
                  <a:pt x="2828995" y="744930"/>
                  <a:pt x="2816778" y="718053"/>
                  <a:pt x="2802118" y="692399"/>
                </a:cubicBezTo>
                <a:cubicBezTo>
                  <a:pt x="2802118" y="660636"/>
                  <a:pt x="2802118" y="628871"/>
                  <a:pt x="2803340" y="595887"/>
                </a:cubicBezTo>
                <a:cubicBezTo>
                  <a:pt x="2864422" y="487161"/>
                  <a:pt x="2913289" y="478609"/>
                  <a:pt x="3000026" y="558018"/>
                </a:cubicBezTo>
                <a:cubicBezTo>
                  <a:pt x="3012242" y="569013"/>
                  <a:pt x="3020794" y="570232"/>
                  <a:pt x="3033011" y="561682"/>
                </a:cubicBezTo>
                <a:cubicBezTo>
                  <a:pt x="3053778" y="545799"/>
                  <a:pt x="3062331" y="527475"/>
                  <a:pt x="3062331" y="500599"/>
                </a:cubicBezTo>
                <a:cubicBezTo>
                  <a:pt x="3061109" y="437073"/>
                  <a:pt x="3065996" y="373546"/>
                  <a:pt x="3061109" y="310022"/>
                </a:cubicBezTo>
                <a:cubicBezTo>
                  <a:pt x="3057443" y="264821"/>
                  <a:pt x="3074546" y="257490"/>
                  <a:pt x="3113641" y="259935"/>
                </a:cubicBezTo>
                <a:cubicBezTo>
                  <a:pt x="3175943" y="263600"/>
                  <a:pt x="3237027" y="259935"/>
                  <a:pt x="3299330" y="261155"/>
                </a:cubicBezTo>
                <a:cubicBezTo>
                  <a:pt x="3331094" y="261155"/>
                  <a:pt x="3356749" y="250161"/>
                  <a:pt x="3367744" y="220840"/>
                </a:cubicBezTo>
                <a:cubicBezTo>
                  <a:pt x="3377516" y="193966"/>
                  <a:pt x="3348197" y="190300"/>
                  <a:pt x="3334759" y="176863"/>
                </a:cubicBezTo>
                <a:cubicBezTo>
                  <a:pt x="3299330" y="141433"/>
                  <a:pt x="3293222" y="108449"/>
                  <a:pt x="3320099" y="66914"/>
                </a:cubicBezTo>
                <a:cubicBezTo>
                  <a:pt x="3343922" y="29652"/>
                  <a:pt x="3385152" y="7052"/>
                  <a:pt x="3428368" y="14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054E968-5F47-47C7-9DFD-FCCC96B9A5F3}"/>
              </a:ext>
            </a:extLst>
          </p:cNvPr>
          <p:cNvSpPr/>
          <p:nvPr/>
        </p:nvSpPr>
        <p:spPr>
          <a:xfrm rot="19800000">
            <a:off x="3994906" y="2646816"/>
            <a:ext cx="1168728" cy="934983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38C3EB6-F95D-48EB-B7DA-051CCF39908F}"/>
              </a:ext>
            </a:extLst>
          </p:cNvPr>
          <p:cNvSpPr/>
          <p:nvPr/>
        </p:nvSpPr>
        <p:spPr>
          <a:xfrm rot="1800000">
            <a:off x="7273653" y="350062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2"/>
          </a:solidFill>
          <a:ln w="6350" cap="flat">
            <a:solidFill>
              <a:schemeClr val="bg1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7292B45-5C3D-4A9C-8783-C9F69155A904}"/>
              </a:ext>
            </a:extLst>
          </p:cNvPr>
          <p:cNvSpPr txBox="1"/>
          <p:nvPr/>
        </p:nvSpPr>
        <p:spPr>
          <a:xfrm>
            <a:off x="3037923" y="2553974"/>
            <a:ext cx="611615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 err="1">
                <a:solidFill>
                  <a:srgbClr val="7030A0"/>
                </a:solidFill>
                <a:cs typeface="Arial" pitchFamily="34" charset="0"/>
              </a:rPr>
              <a:t>Bakal</a:t>
            </a:r>
            <a:r>
              <a:rPr lang="en-US" altLang="ko-KR" sz="4800" dirty="0">
                <a:solidFill>
                  <a:srgbClr val="7030A0"/>
                </a:solidFill>
                <a:cs typeface="Arial" pitchFamily="34" charset="0"/>
              </a:rPr>
              <a:t> Calon </a:t>
            </a:r>
            <a:r>
              <a:rPr lang="en-US" altLang="ko-KR" sz="4800" dirty="0" err="1">
                <a:solidFill>
                  <a:srgbClr val="7030A0"/>
                </a:solidFill>
                <a:cs typeface="Arial" pitchFamily="34" charset="0"/>
              </a:rPr>
              <a:t>Dekan</a:t>
            </a:r>
            <a:endParaRPr lang="ko-KR" altLang="en-US" sz="4800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62D7CC-C6C9-4006-B697-38AAA5D3E4F3}"/>
              </a:ext>
            </a:extLst>
          </p:cNvPr>
          <p:cNvSpPr txBox="1"/>
          <p:nvPr/>
        </p:nvSpPr>
        <p:spPr>
          <a:xfrm>
            <a:off x="1894936" y="3764279"/>
            <a:ext cx="840212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FMIPA–IPB </a:t>
            </a:r>
            <a:r>
              <a:rPr lang="en-US" altLang="ko-KR" sz="36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Periode</a:t>
            </a:r>
            <a:r>
              <a:rPr lang="en-US" altLang="ko-KR" sz="36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2020 – 2025</a:t>
            </a:r>
            <a:endParaRPr lang="ko-KR" altLang="en-US" sz="36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E3FD7-DB01-8348-93C3-5877C9D5D044}"/>
              </a:ext>
            </a:extLst>
          </p:cNvPr>
          <p:cNvSpPr txBox="1"/>
          <p:nvPr/>
        </p:nvSpPr>
        <p:spPr>
          <a:xfrm>
            <a:off x="1894936" y="1500141"/>
            <a:ext cx="840212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Pemaparan</a:t>
            </a:r>
            <a:endParaRPr lang="ko-KR" altLang="en-US" sz="36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0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72B344-E4A2-B44E-B2A2-FC3B8F0F089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4C7F2B-B328-4AFB-BE2D-568DEA4FC20E}"/>
              </a:ext>
            </a:extLst>
          </p:cNvPr>
          <p:cNvSpPr/>
          <p:nvPr/>
        </p:nvSpPr>
        <p:spPr>
          <a:xfrm>
            <a:off x="2895600" y="187453"/>
            <a:ext cx="9296400" cy="1178051"/>
          </a:xfrm>
          <a:prstGeom prst="rect">
            <a:avLst/>
          </a:prstGeom>
          <a:gradFill flip="none" rotWithShape="1">
            <a:gsLst>
              <a:gs pos="42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225A4-8CC3-460A-A396-37B5ACC90204}"/>
              </a:ext>
            </a:extLst>
          </p:cNvPr>
          <p:cNvSpPr txBox="1"/>
          <p:nvPr/>
        </p:nvSpPr>
        <p:spPr>
          <a:xfrm>
            <a:off x="6496150" y="479902"/>
            <a:ext cx="5319004" cy="553998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US" altLang="ko-KR" sz="36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Visi</a:t>
            </a:r>
            <a:r>
              <a:rPr lang="en-US" altLang="ko-KR" sz="36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 &amp; </a:t>
            </a:r>
            <a:r>
              <a:rPr lang="en-US" altLang="ko-KR" sz="36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Misi</a:t>
            </a:r>
            <a:r>
              <a:rPr lang="en-US" altLang="ko-KR" sz="36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rPr>
              <a:t> FMIPA 2025</a:t>
            </a:r>
            <a:endParaRPr lang="ko-KR" altLang="en-US" sz="3600" dirty="0">
              <a:solidFill>
                <a:schemeClr val="accent2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E89A9-BE46-429C-ABE6-5FA4773B4989}"/>
              </a:ext>
            </a:extLst>
          </p:cNvPr>
          <p:cNvSpPr txBox="1"/>
          <p:nvPr/>
        </p:nvSpPr>
        <p:spPr>
          <a:xfrm>
            <a:off x="7301116" y="3211556"/>
            <a:ext cx="3035407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Misi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9" name="직사각형 1">
            <a:extLst>
              <a:ext uri="{FF2B5EF4-FFF2-40B4-BE49-F238E27FC236}">
                <a16:creationId xmlns:a16="http://schemas.microsoft.com/office/drawing/2014/main" id="{D4716A3A-2B67-4BFB-B03B-37CCF4DCE556}"/>
              </a:ext>
            </a:extLst>
          </p:cNvPr>
          <p:cNvSpPr/>
          <p:nvPr/>
        </p:nvSpPr>
        <p:spPr>
          <a:xfrm>
            <a:off x="7003419" y="3727966"/>
            <a:ext cx="50853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Menyelenggarakan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pendidikan</a:t>
            </a:r>
            <a:r>
              <a:rPr lang="en-ID" sz="1600" dirty="0">
                <a:solidFill>
                  <a:srgbClr val="365CD8"/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tinggi</a:t>
            </a:r>
            <a:r>
              <a:rPr lang="en-ID" sz="1600" dirty="0">
                <a:solidFill>
                  <a:srgbClr val="365CD8"/>
                </a:solidFill>
              </a:rPr>
              <a:t> 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yang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berstandar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internasional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untuk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menghasilkan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lulusan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yang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berkarakter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berkualitas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Melaksanakan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riset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yang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inovatif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unggul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untuk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pengembangan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sains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teknologi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guna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mendukung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kemajuan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bidang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pertanian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kelautan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biosains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tropika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Berperan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aktif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dalam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menjalin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kerjasama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memberikan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pelayanan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kepada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masyarakat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yang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berbasis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sains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teknologi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Menerapkan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sistem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D" sz="1600" dirty="0" err="1">
                <a:solidFill>
                  <a:srgbClr val="365CD8"/>
                </a:solidFill>
              </a:rPr>
              <a:t>manajemen</a:t>
            </a:r>
            <a:r>
              <a:rPr lang="en-ID" sz="1600" dirty="0">
                <a:solidFill>
                  <a:srgbClr val="365CD8"/>
                </a:solidFill>
              </a:rPr>
              <a:t> modern 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yang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efektif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efisien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transparan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dan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akuntabel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6D578-FB85-456E-A83E-7D77E6EA40F7}"/>
              </a:ext>
            </a:extLst>
          </p:cNvPr>
          <p:cNvSpPr txBox="1"/>
          <p:nvPr/>
        </p:nvSpPr>
        <p:spPr>
          <a:xfrm>
            <a:off x="7325423" y="1964365"/>
            <a:ext cx="463424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600" dirty="0" err="1"/>
              <a:t>Menjadi</a:t>
            </a:r>
            <a:r>
              <a:rPr lang="en-ID" sz="1600" dirty="0"/>
              <a:t> </a:t>
            </a:r>
            <a:r>
              <a:rPr lang="en-ID" sz="1600" dirty="0" err="1"/>
              <a:t>fakultas</a:t>
            </a:r>
            <a:r>
              <a:rPr lang="en-ID" sz="1600" dirty="0"/>
              <a:t> </a:t>
            </a:r>
            <a:r>
              <a:rPr lang="en-ID" sz="1600" dirty="0" err="1"/>
              <a:t>berbasis</a:t>
            </a:r>
            <a:r>
              <a:rPr lang="en-ID" sz="1600" dirty="0"/>
              <a:t> </a:t>
            </a:r>
            <a:r>
              <a:rPr lang="en-ID" sz="1600" dirty="0" err="1"/>
              <a:t>riset</a:t>
            </a:r>
            <a:r>
              <a:rPr lang="en-ID" sz="1600" dirty="0"/>
              <a:t> dan </a:t>
            </a:r>
            <a:r>
              <a:rPr lang="en-ID" sz="1600" dirty="0" err="1"/>
              <a:t>berstandar</a:t>
            </a:r>
            <a:r>
              <a:rPr lang="en-ID" sz="1600" dirty="0"/>
              <a:t> </a:t>
            </a:r>
            <a:r>
              <a:rPr lang="en-ID" sz="1600" dirty="0" err="1"/>
              <a:t>internasional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pengembangan</a:t>
            </a:r>
            <a:r>
              <a:rPr lang="en-ID" sz="1600" dirty="0"/>
              <a:t> sains dan </a:t>
            </a:r>
            <a:r>
              <a:rPr lang="en-ID" sz="1600" dirty="0" err="1"/>
              <a:t>teknologi</a:t>
            </a:r>
            <a:r>
              <a:rPr lang="en-ID" sz="1600" dirty="0"/>
              <a:t> </a:t>
            </a:r>
            <a:r>
              <a:rPr lang="en-ID" sz="1600" dirty="0" err="1"/>
              <a:t>guna</a:t>
            </a:r>
            <a:r>
              <a:rPr lang="en-ID" sz="1600" dirty="0"/>
              <a:t> </a:t>
            </a:r>
            <a:r>
              <a:rPr lang="en-ID" sz="1600" dirty="0" err="1"/>
              <a:t>mendukung</a:t>
            </a:r>
            <a:r>
              <a:rPr lang="en-ID" sz="1600" dirty="0"/>
              <a:t> </a:t>
            </a:r>
            <a:r>
              <a:rPr lang="en-US" sz="1600" dirty="0" err="1"/>
              <a:t>kemajuan</a:t>
            </a:r>
            <a:r>
              <a:rPr lang="en-US" sz="1600" dirty="0"/>
              <a:t> </a:t>
            </a:r>
            <a:r>
              <a:rPr lang="en-ID" sz="1600" dirty="0" err="1"/>
              <a:t>bidang</a:t>
            </a:r>
            <a:r>
              <a:rPr lang="en-ID" sz="1600" dirty="0"/>
              <a:t> </a:t>
            </a:r>
            <a:r>
              <a:rPr lang="en-ID" sz="1600" dirty="0" err="1"/>
              <a:t>pertanian</a:t>
            </a:r>
            <a:r>
              <a:rPr lang="en-ID" sz="1600" dirty="0"/>
              <a:t>, </a:t>
            </a:r>
            <a:r>
              <a:rPr lang="en-ID" sz="1600" dirty="0" err="1"/>
              <a:t>kelautan</a:t>
            </a:r>
            <a:r>
              <a:rPr lang="en-ID" sz="1600" dirty="0"/>
              <a:t>, dan </a:t>
            </a:r>
            <a:r>
              <a:rPr lang="en-ID" sz="1600" dirty="0" err="1"/>
              <a:t>biosains</a:t>
            </a:r>
            <a:r>
              <a:rPr lang="en-ID" sz="1600" dirty="0"/>
              <a:t> </a:t>
            </a:r>
            <a:r>
              <a:rPr lang="en-ID" sz="1600" dirty="0" err="1"/>
              <a:t>tropika</a:t>
            </a:r>
            <a:r>
              <a:rPr lang="en-ID" sz="1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2FACE-3126-4E53-BEEA-8EF0E19CE4B9}"/>
              </a:ext>
            </a:extLst>
          </p:cNvPr>
          <p:cNvSpPr txBox="1"/>
          <p:nvPr/>
        </p:nvSpPr>
        <p:spPr>
          <a:xfrm>
            <a:off x="7325423" y="1427120"/>
            <a:ext cx="306112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Visi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5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365CD8"/>
                </a:solidFill>
              </a:rPr>
              <a:t>SWOT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BC39AD-3B37-4257-A3AD-FDB656ED553B}"/>
              </a:ext>
            </a:extLst>
          </p:cNvPr>
          <p:cNvSpPr/>
          <p:nvPr/>
        </p:nvSpPr>
        <p:spPr>
          <a:xfrm>
            <a:off x="11416144" y="1944155"/>
            <a:ext cx="144016" cy="1224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97B7D2-2519-401D-8D33-2E5CA109F000}"/>
              </a:ext>
            </a:extLst>
          </p:cNvPr>
          <p:cNvGrpSpPr/>
          <p:nvPr/>
        </p:nvGrpSpPr>
        <p:grpSpPr>
          <a:xfrm>
            <a:off x="7856162" y="1871285"/>
            <a:ext cx="3462242" cy="2084853"/>
            <a:chOff x="-69202" y="1531011"/>
            <a:chExt cx="3008112" cy="21057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63AFE4-FA89-4453-9372-A0B107A40026}"/>
                </a:ext>
              </a:extLst>
            </p:cNvPr>
            <p:cNvSpPr txBox="1"/>
            <p:nvPr/>
          </p:nvSpPr>
          <p:spPr>
            <a:xfrm>
              <a:off x="-69202" y="1911471"/>
              <a:ext cx="3008112" cy="172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 algn="r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Persentase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lulusan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tepat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waktu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masih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bawah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target IPB</a:t>
              </a:r>
            </a:p>
            <a:p>
              <a:pPr marL="182563" indent="-182563" algn="r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Umumnya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antar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departemen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masih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bekerja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terpisah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belum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saling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berkolaborasi</a:t>
              </a:r>
              <a:endPara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82563" indent="-182563" algn="r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Jumlah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berpangkat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guru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besar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masih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bawah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target IPB.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F71777-4F88-46C1-9525-5AD974F54345}"/>
                </a:ext>
              </a:extLst>
            </p:cNvPr>
            <p:cNvSpPr txBox="1"/>
            <p:nvPr/>
          </p:nvSpPr>
          <p:spPr>
            <a:xfrm>
              <a:off x="270023" y="1531011"/>
              <a:ext cx="2668886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err="1">
                  <a:solidFill>
                    <a:srgbClr val="D29E11"/>
                  </a:solidFill>
                  <a:cs typeface="Arial" pitchFamily="34" charset="0"/>
                </a:rPr>
                <a:t>Kelemahan</a:t>
              </a:r>
              <a:endParaRPr lang="ko-KR" altLang="en-US" b="1" dirty="0">
                <a:solidFill>
                  <a:srgbClr val="D29E11"/>
                </a:solidFill>
                <a:cs typeface="Arial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BF19A5-C13E-4C00-B088-F94243D99C6E}"/>
              </a:ext>
            </a:extLst>
          </p:cNvPr>
          <p:cNvSpPr/>
          <p:nvPr/>
        </p:nvSpPr>
        <p:spPr>
          <a:xfrm>
            <a:off x="11369554" y="5016977"/>
            <a:ext cx="144016" cy="12241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1E5AAC-4FE8-406C-9CE1-1BA75EF59FCF}"/>
              </a:ext>
            </a:extLst>
          </p:cNvPr>
          <p:cNvGrpSpPr/>
          <p:nvPr/>
        </p:nvGrpSpPr>
        <p:grpSpPr>
          <a:xfrm>
            <a:off x="7346989" y="4450608"/>
            <a:ext cx="3916650" cy="1635657"/>
            <a:chOff x="-464008" y="1518418"/>
            <a:chExt cx="3402918" cy="1652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9606E2-E884-419A-90E3-FD5BED4EACF5}"/>
                </a:ext>
              </a:extLst>
            </p:cNvPr>
            <p:cNvSpPr txBox="1"/>
            <p:nvPr/>
          </p:nvSpPr>
          <p:spPr>
            <a:xfrm>
              <a:off x="-464008" y="1911471"/>
              <a:ext cx="3402918" cy="1258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 algn="r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Potensi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kerjasama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akademik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riset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meningkatkan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rekognisi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  <a:p>
              <a:pPr marL="182563" indent="-182563" algn="r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Potensi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kerjasama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mitra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industri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kampus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merdeka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9C3A99-4418-440A-8FC7-21EA98487A5A}"/>
                </a:ext>
              </a:extLst>
            </p:cNvPr>
            <p:cNvSpPr txBox="1"/>
            <p:nvPr/>
          </p:nvSpPr>
          <p:spPr>
            <a:xfrm>
              <a:off x="270023" y="1518418"/>
              <a:ext cx="2668886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 err="1">
                  <a:solidFill>
                    <a:srgbClr val="9444D3"/>
                  </a:solidFill>
                  <a:cs typeface="Arial" pitchFamily="34" charset="0"/>
                </a:rPr>
                <a:t>Kesempatan</a:t>
              </a:r>
              <a:endParaRPr lang="ko-KR" altLang="en-US" b="1" dirty="0">
                <a:solidFill>
                  <a:srgbClr val="9444D3"/>
                </a:solidFill>
                <a:cs typeface="Arial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04960-3242-4327-B5EC-3EC8159624DB}"/>
              </a:ext>
            </a:extLst>
          </p:cNvPr>
          <p:cNvSpPr/>
          <p:nvPr/>
        </p:nvSpPr>
        <p:spPr>
          <a:xfrm>
            <a:off x="678430" y="1932525"/>
            <a:ext cx="144016" cy="1224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077D04-98B9-4F1A-BB4F-8604DDB494D5}"/>
              </a:ext>
            </a:extLst>
          </p:cNvPr>
          <p:cNvGrpSpPr/>
          <p:nvPr/>
        </p:nvGrpSpPr>
        <p:grpSpPr>
          <a:xfrm>
            <a:off x="898642" y="1859709"/>
            <a:ext cx="3402881" cy="2788925"/>
            <a:chOff x="270023" y="1519320"/>
            <a:chExt cx="2674436" cy="28168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0ABF36-C009-483C-B70E-9648F1EEFB56}"/>
                </a:ext>
              </a:extLst>
            </p:cNvPr>
            <p:cNvSpPr txBox="1"/>
            <p:nvPr/>
          </p:nvSpPr>
          <p:spPr>
            <a:xfrm>
              <a:off x="270025" y="1911471"/>
              <a:ext cx="2674434" cy="2424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Hampir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semua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FMIPA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terakreditasi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 BAN-PT.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Beberapa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terakreditasi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Kualifikasi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memadai</a:t>
              </a:r>
              <a:endPara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IPK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lulusan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S1, S2, S3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sangat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penelitian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dosen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FMIPA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sudah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diakui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bentuk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publikasi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paten,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tingkat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serta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internasional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6498A1-4C9C-43E3-A1DD-DADEB15467DA}"/>
                </a:ext>
              </a:extLst>
            </p:cNvPr>
            <p:cNvSpPr txBox="1"/>
            <p:nvPr/>
          </p:nvSpPr>
          <p:spPr>
            <a:xfrm>
              <a:off x="270023" y="1519320"/>
              <a:ext cx="2668886" cy="37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err="1">
                  <a:solidFill>
                    <a:srgbClr val="365CD8"/>
                  </a:solidFill>
                  <a:cs typeface="Arial" pitchFamily="34" charset="0"/>
                </a:rPr>
                <a:t>Kekuatan</a:t>
              </a:r>
              <a:endParaRPr lang="ko-KR" altLang="en-US" b="1" dirty="0">
                <a:solidFill>
                  <a:srgbClr val="365CD8"/>
                </a:solidFill>
                <a:cs typeface="Arial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BEBC3-2F95-4DBF-A85C-8552E37F92C3}"/>
              </a:ext>
            </a:extLst>
          </p:cNvPr>
          <p:cNvSpPr/>
          <p:nvPr/>
        </p:nvSpPr>
        <p:spPr>
          <a:xfrm>
            <a:off x="678430" y="5007589"/>
            <a:ext cx="144016" cy="12241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0EAE80-3239-43AC-B083-BDEBA9EF5A0F}"/>
              </a:ext>
            </a:extLst>
          </p:cNvPr>
          <p:cNvGrpSpPr/>
          <p:nvPr/>
        </p:nvGrpSpPr>
        <p:grpSpPr>
          <a:xfrm>
            <a:off x="898639" y="4911625"/>
            <a:ext cx="3395819" cy="1657913"/>
            <a:chOff x="270023" y="1495938"/>
            <a:chExt cx="2668887" cy="16744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C98E1F-2843-4CF3-8026-F32DE71F4B68}"/>
                </a:ext>
              </a:extLst>
            </p:cNvPr>
            <p:cNvSpPr txBox="1"/>
            <p:nvPr/>
          </p:nvSpPr>
          <p:spPr>
            <a:xfrm>
              <a:off x="270024" y="1911471"/>
              <a:ext cx="2668886" cy="125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Program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studi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sejenis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banyak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ditawarkan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universitas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terkemuka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lain,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luar</a:t>
              </a:r>
              <a:r>
                <a:rPr lang="en-US" altLang="ko-KR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negeri.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B4270D-6992-475A-9FF5-3F40445A1B4D}"/>
                </a:ext>
              </a:extLst>
            </p:cNvPr>
            <p:cNvSpPr txBox="1"/>
            <p:nvPr/>
          </p:nvSpPr>
          <p:spPr>
            <a:xfrm>
              <a:off x="270023" y="1495938"/>
              <a:ext cx="2668886" cy="37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err="1">
                  <a:solidFill>
                    <a:srgbClr val="C00000"/>
                  </a:solidFill>
                  <a:cs typeface="Arial" pitchFamily="34" charset="0"/>
                </a:rPr>
                <a:t>Ancaman</a:t>
              </a:r>
              <a:endParaRPr lang="ko-KR" altLang="en-US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6AB320-6DFD-4444-8BE1-B971AB15702C}"/>
              </a:ext>
            </a:extLst>
          </p:cNvPr>
          <p:cNvGrpSpPr/>
          <p:nvPr/>
        </p:nvGrpSpPr>
        <p:grpSpPr>
          <a:xfrm>
            <a:off x="4473725" y="2497635"/>
            <a:ext cx="1584177" cy="1480021"/>
            <a:chOff x="4473725" y="2497635"/>
            <a:chExt cx="1584177" cy="1480021"/>
          </a:xfrm>
        </p:grpSpPr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1E62E94C-5E3C-3347-9620-137FD62804F4}"/>
                </a:ext>
              </a:extLst>
            </p:cNvPr>
            <p:cNvSpPr/>
            <p:nvPr/>
          </p:nvSpPr>
          <p:spPr>
            <a:xfrm>
              <a:off x="4833766" y="2752871"/>
              <a:ext cx="1224136" cy="1224136"/>
            </a:xfrm>
            <a:custGeom>
              <a:avLst/>
              <a:gdLst/>
              <a:ahLst/>
              <a:cxnLst/>
              <a:rect l="l" t="t" r="r" b="b"/>
              <a:pathLst>
                <a:path w="1224136" h="1224136">
                  <a:moveTo>
                    <a:pt x="1224136" y="0"/>
                  </a:moveTo>
                  <a:lnTo>
                    <a:pt x="1224136" y="1224136"/>
                  </a:ln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1CAD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5" name="Down Arrow 11">
              <a:extLst>
                <a:ext uri="{FF2B5EF4-FFF2-40B4-BE49-F238E27FC236}">
                  <a16:creationId xmlns:a16="http://schemas.microsoft.com/office/drawing/2014/main" id="{D2572DF6-1885-D44F-A632-C69FFCF2F894}"/>
                </a:ext>
              </a:extLst>
            </p:cNvPr>
            <p:cNvSpPr/>
            <p:nvPr/>
          </p:nvSpPr>
          <p:spPr>
            <a:xfrm rot="8100000">
              <a:off x="4473725" y="2497635"/>
              <a:ext cx="720080" cy="720080"/>
            </a:xfrm>
            <a:prstGeom prst="downArrow">
              <a:avLst/>
            </a:prstGeom>
            <a:solidFill>
              <a:srgbClr val="1CAD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F22217-C56F-49C6-920F-3154DC0C148F}"/>
                </a:ext>
              </a:extLst>
            </p:cNvPr>
            <p:cNvSpPr txBox="1"/>
            <p:nvPr/>
          </p:nvSpPr>
          <p:spPr>
            <a:xfrm>
              <a:off x="5287219" y="3146659"/>
              <a:ext cx="76362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S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8355A2-7962-F549-BDF4-5BFA61BBB806}"/>
              </a:ext>
            </a:extLst>
          </p:cNvPr>
          <p:cNvGrpSpPr/>
          <p:nvPr/>
        </p:nvGrpSpPr>
        <p:grpSpPr>
          <a:xfrm>
            <a:off x="6129910" y="2495724"/>
            <a:ext cx="1577118" cy="1481932"/>
            <a:chOff x="6129910" y="2495724"/>
            <a:chExt cx="1577118" cy="1481932"/>
          </a:xfrm>
        </p:grpSpPr>
        <p:sp>
          <p:nvSpPr>
            <p:cNvPr id="40" name="Oval 6">
              <a:extLst>
                <a:ext uri="{FF2B5EF4-FFF2-40B4-BE49-F238E27FC236}">
                  <a16:creationId xmlns:a16="http://schemas.microsoft.com/office/drawing/2014/main" id="{A7F6806B-FBE1-AC4B-8CAB-6B1111F9EE52}"/>
                </a:ext>
              </a:extLst>
            </p:cNvPr>
            <p:cNvSpPr/>
            <p:nvPr/>
          </p:nvSpPr>
          <p:spPr>
            <a:xfrm rot="5400000">
              <a:off x="6129910" y="2752871"/>
              <a:ext cx="1224136" cy="1224136"/>
            </a:xfrm>
            <a:custGeom>
              <a:avLst/>
              <a:gdLst/>
              <a:ahLst/>
              <a:cxnLst/>
              <a:rect l="l" t="t" r="r" b="b"/>
              <a:pathLst>
                <a:path w="1224136" h="1224136">
                  <a:moveTo>
                    <a:pt x="1224136" y="0"/>
                  </a:moveTo>
                  <a:lnTo>
                    <a:pt x="1224136" y="1224136"/>
                  </a:ln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2683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6" name="Down Arrow 56">
              <a:extLst>
                <a:ext uri="{FF2B5EF4-FFF2-40B4-BE49-F238E27FC236}">
                  <a16:creationId xmlns:a16="http://schemas.microsoft.com/office/drawing/2014/main" id="{85D5643B-6F6F-A24E-B0E4-3A1B00022A01}"/>
                </a:ext>
              </a:extLst>
            </p:cNvPr>
            <p:cNvSpPr/>
            <p:nvPr/>
          </p:nvSpPr>
          <p:spPr>
            <a:xfrm rot="13500000">
              <a:off x="6986948" y="2495724"/>
              <a:ext cx="720080" cy="720080"/>
            </a:xfrm>
            <a:prstGeom prst="downArrow">
              <a:avLst/>
            </a:prstGeom>
            <a:solidFill>
              <a:srgbClr val="2683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AE9F7D-8A19-4A17-9C21-9ADD473F3C65}"/>
                </a:ext>
              </a:extLst>
            </p:cNvPr>
            <p:cNvSpPr txBox="1"/>
            <p:nvPr/>
          </p:nvSpPr>
          <p:spPr>
            <a:xfrm>
              <a:off x="6147235" y="3146659"/>
              <a:ext cx="76362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W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6B4960-98A2-5C41-AC20-D34D6AECEC21}"/>
              </a:ext>
            </a:extLst>
          </p:cNvPr>
          <p:cNvGrpSpPr/>
          <p:nvPr/>
        </p:nvGrpSpPr>
        <p:grpSpPr>
          <a:xfrm>
            <a:off x="6122853" y="4048692"/>
            <a:ext cx="1584175" cy="1481282"/>
            <a:chOff x="6122853" y="4048692"/>
            <a:chExt cx="1584175" cy="1481282"/>
          </a:xfrm>
        </p:grpSpPr>
        <p:sp>
          <p:nvSpPr>
            <p:cNvPr id="42" name="Oval 6">
              <a:extLst>
                <a:ext uri="{FF2B5EF4-FFF2-40B4-BE49-F238E27FC236}">
                  <a16:creationId xmlns:a16="http://schemas.microsoft.com/office/drawing/2014/main" id="{ACDD61A5-E73E-D846-B15E-D6F25FEB977B}"/>
                </a:ext>
              </a:extLst>
            </p:cNvPr>
            <p:cNvSpPr/>
            <p:nvPr/>
          </p:nvSpPr>
          <p:spPr>
            <a:xfrm rot="16200000" flipV="1">
              <a:off x="6122853" y="4048692"/>
              <a:ext cx="1224136" cy="1224136"/>
            </a:xfrm>
            <a:custGeom>
              <a:avLst/>
              <a:gdLst/>
              <a:ahLst/>
              <a:cxnLst/>
              <a:rect l="l" t="t" r="r" b="b"/>
              <a:pathLst>
                <a:path w="1224136" h="1224136">
                  <a:moveTo>
                    <a:pt x="1224136" y="0"/>
                  </a:moveTo>
                  <a:lnTo>
                    <a:pt x="1224136" y="1224136"/>
                  </a:ln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27CED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Down Arrow 57">
              <a:extLst>
                <a:ext uri="{FF2B5EF4-FFF2-40B4-BE49-F238E27FC236}">
                  <a16:creationId xmlns:a16="http://schemas.microsoft.com/office/drawing/2014/main" id="{696F00FE-531E-4C4C-B5AB-3E5FB37A791D}"/>
                </a:ext>
              </a:extLst>
            </p:cNvPr>
            <p:cNvSpPr/>
            <p:nvPr/>
          </p:nvSpPr>
          <p:spPr>
            <a:xfrm rot="18900000">
              <a:off x="6986948" y="4809894"/>
              <a:ext cx="720080" cy="720080"/>
            </a:xfrm>
            <a:prstGeom prst="downArrow">
              <a:avLst/>
            </a:prstGeom>
            <a:solidFill>
              <a:srgbClr val="27CED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F55CCC-C9AF-4F0C-B83C-D5DFA04F295F}"/>
                </a:ext>
              </a:extLst>
            </p:cNvPr>
            <p:cNvSpPr txBox="1"/>
            <p:nvPr/>
          </p:nvSpPr>
          <p:spPr>
            <a:xfrm>
              <a:off x="6129908" y="4057561"/>
              <a:ext cx="76362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O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7320E9-F10C-0648-BA9E-68FE5EF99432}"/>
              </a:ext>
            </a:extLst>
          </p:cNvPr>
          <p:cNvGrpSpPr/>
          <p:nvPr/>
        </p:nvGrpSpPr>
        <p:grpSpPr>
          <a:xfrm>
            <a:off x="4473726" y="4048692"/>
            <a:ext cx="1577119" cy="1481282"/>
            <a:chOff x="4473726" y="4048692"/>
            <a:chExt cx="1577119" cy="1481282"/>
          </a:xfrm>
        </p:grpSpPr>
        <p:sp>
          <p:nvSpPr>
            <p:cNvPr id="41" name="Oval 6">
              <a:extLst>
                <a:ext uri="{FF2B5EF4-FFF2-40B4-BE49-F238E27FC236}">
                  <a16:creationId xmlns:a16="http://schemas.microsoft.com/office/drawing/2014/main" id="{DFC5DA07-19CF-9447-AA8B-B6104C64DEB0}"/>
                </a:ext>
              </a:extLst>
            </p:cNvPr>
            <p:cNvSpPr/>
            <p:nvPr/>
          </p:nvSpPr>
          <p:spPr>
            <a:xfrm flipV="1">
              <a:off x="4826709" y="4048692"/>
              <a:ext cx="1224136" cy="1224136"/>
            </a:xfrm>
            <a:custGeom>
              <a:avLst/>
              <a:gdLst/>
              <a:ahLst/>
              <a:cxnLst/>
              <a:rect l="l" t="t" r="r" b="b"/>
              <a:pathLst>
                <a:path w="1224136" h="1224136">
                  <a:moveTo>
                    <a:pt x="1224136" y="0"/>
                  </a:moveTo>
                  <a:lnTo>
                    <a:pt x="1224136" y="1224136"/>
                  </a:lnTo>
                  <a:lnTo>
                    <a:pt x="0" y="1224136"/>
                  </a:lnTo>
                  <a:cubicBezTo>
                    <a:pt x="0" y="548064"/>
                    <a:pt x="548064" y="0"/>
                    <a:pt x="1224136" y="0"/>
                  </a:cubicBezTo>
                  <a:close/>
                </a:path>
              </a:pathLst>
            </a:custGeom>
            <a:solidFill>
              <a:srgbClr val="42BA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8" name="Down Arrow 59">
              <a:extLst>
                <a:ext uri="{FF2B5EF4-FFF2-40B4-BE49-F238E27FC236}">
                  <a16:creationId xmlns:a16="http://schemas.microsoft.com/office/drawing/2014/main" id="{C89731B6-1149-9346-8525-B05ECD5E72BE}"/>
                </a:ext>
              </a:extLst>
            </p:cNvPr>
            <p:cNvSpPr/>
            <p:nvPr/>
          </p:nvSpPr>
          <p:spPr>
            <a:xfrm rot="2700000">
              <a:off x="4473726" y="4809894"/>
              <a:ext cx="720080" cy="720080"/>
            </a:xfrm>
            <a:prstGeom prst="downArrow">
              <a:avLst/>
            </a:prstGeom>
            <a:solidFill>
              <a:srgbClr val="42BA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0C3D13-FDCD-44BC-94FA-370C9095C88E}"/>
                </a:ext>
              </a:extLst>
            </p:cNvPr>
            <p:cNvSpPr txBox="1"/>
            <p:nvPr/>
          </p:nvSpPr>
          <p:spPr>
            <a:xfrm>
              <a:off x="5285495" y="4057561"/>
              <a:ext cx="76362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T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2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1" grpId="0" animBg="1"/>
      <p:bldP spid="25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10722</TotalTime>
  <Words>1119</Words>
  <Application>Microsoft Macintosh PowerPoint</Application>
  <PresentationFormat>Widescreen</PresentationFormat>
  <Paragraphs>173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Hand Boys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Endar H. Nugrahani</dc:creator>
  <cp:lastModifiedBy>Endar H. Nugrahani</cp:lastModifiedBy>
  <cp:revision>158</cp:revision>
  <dcterms:created xsi:type="dcterms:W3CDTF">2020-09-24T14:51:34Z</dcterms:created>
  <dcterms:modified xsi:type="dcterms:W3CDTF">2020-10-06T07:35:38Z</dcterms:modified>
</cp:coreProperties>
</file>