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52" r:id="rId2"/>
    <p:sldMasterId id="2147483684" r:id="rId3"/>
  </p:sldMasterIdLst>
  <p:notesMasterIdLst>
    <p:notesMasterId r:id="rId32"/>
  </p:notesMasterIdLst>
  <p:handoutMasterIdLst>
    <p:handoutMasterId r:id="rId33"/>
  </p:handoutMasterIdLst>
  <p:sldIdLst>
    <p:sldId id="365" r:id="rId4"/>
    <p:sldId id="367" r:id="rId5"/>
    <p:sldId id="310" r:id="rId6"/>
    <p:sldId id="341" r:id="rId7"/>
    <p:sldId id="342" r:id="rId8"/>
    <p:sldId id="343" r:id="rId9"/>
    <p:sldId id="368" r:id="rId10"/>
    <p:sldId id="275" r:id="rId11"/>
    <p:sldId id="369" r:id="rId12"/>
    <p:sldId id="346" r:id="rId13"/>
    <p:sldId id="372" r:id="rId14"/>
    <p:sldId id="347" r:id="rId15"/>
    <p:sldId id="374" r:id="rId16"/>
    <p:sldId id="348" r:id="rId17"/>
    <p:sldId id="375" r:id="rId18"/>
    <p:sldId id="349" r:id="rId19"/>
    <p:sldId id="376" r:id="rId20"/>
    <p:sldId id="350" r:id="rId21"/>
    <p:sldId id="377" r:id="rId22"/>
    <p:sldId id="359" r:id="rId23"/>
    <p:sldId id="378" r:id="rId24"/>
    <p:sldId id="321" r:id="rId25"/>
    <p:sldId id="381" r:id="rId26"/>
    <p:sldId id="351" r:id="rId27"/>
    <p:sldId id="382" r:id="rId28"/>
    <p:sldId id="362" r:id="rId29"/>
    <p:sldId id="370" r:id="rId30"/>
    <p:sldId id="352" r:id="rId31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72166-AB0D-492A-BBEC-529F7BBEF4F4}" type="datetimeFigureOut">
              <a:rPr lang="en-ID" smtClean="0"/>
              <a:t>06/10/20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C648-F151-4C7A-A6DE-D2ED0042192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73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2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1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9" indent="0">
              <a:buNone/>
              <a:defRPr sz="2800"/>
            </a:lvl2pPr>
            <a:lvl3pPr marL="914458" indent="0">
              <a:buNone/>
              <a:defRPr sz="2400"/>
            </a:lvl3pPr>
            <a:lvl4pPr marL="1371686" indent="0">
              <a:buNone/>
              <a:defRPr sz="2000"/>
            </a:lvl4pPr>
            <a:lvl5pPr marL="1828914" indent="0">
              <a:buNone/>
              <a:defRPr sz="2000"/>
            </a:lvl5pPr>
            <a:lvl6pPr marL="2286142" indent="0">
              <a:buNone/>
              <a:defRPr sz="2000"/>
            </a:lvl6pPr>
            <a:lvl7pPr marL="2743371" indent="0">
              <a:buNone/>
              <a:defRPr sz="2000"/>
            </a:lvl7pPr>
            <a:lvl8pPr marL="3200600" indent="0">
              <a:buNone/>
              <a:defRPr sz="2000"/>
            </a:lvl8pPr>
            <a:lvl9pPr marL="365782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2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9" indent="0">
              <a:buNone/>
              <a:defRPr sz="2800"/>
            </a:lvl2pPr>
            <a:lvl3pPr marL="914458" indent="0">
              <a:buNone/>
              <a:defRPr sz="2400"/>
            </a:lvl3pPr>
            <a:lvl4pPr marL="1371686" indent="0">
              <a:buNone/>
              <a:defRPr sz="2000"/>
            </a:lvl4pPr>
            <a:lvl5pPr marL="1828914" indent="0">
              <a:buNone/>
              <a:defRPr sz="2000"/>
            </a:lvl5pPr>
            <a:lvl6pPr marL="2286142" indent="0">
              <a:buNone/>
              <a:defRPr sz="2000"/>
            </a:lvl6pPr>
            <a:lvl7pPr marL="2743371" indent="0">
              <a:buNone/>
              <a:defRPr sz="2000"/>
            </a:lvl7pPr>
            <a:lvl8pPr marL="3200600" indent="0">
              <a:buNone/>
              <a:defRPr sz="2000"/>
            </a:lvl8pPr>
            <a:lvl9pPr marL="365782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21" y="1801308"/>
            <a:ext cx="2251388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3" y="2484311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9" indent="0">
              <a:buNone/>
              <a:defRPr sz="2800"/>
            </a:lvl2pPr>
            <a:lvl3pPr marL="914458" indent="0">
              <a:buNone/>
              <a:defRPr sz="2400"/>
            </a:lvl3pPr>
            <a:lvl4pPr marL="1371686" indent="0">
              <a:buNone/>
              <a:defRPr sz="2000"/>
            </a:lvl4pPr>
            <a:lvl5pPr marL="1828914" indent="0">
              <a:buNone/>
              <a:defRPr sz="2000"/>
            </a:lvl5pPr>
            <a:lvl6pPr marL="2286142" indent="0">
              <a:buNone/>
              <a:defRPr sz="2000"/>
            </a:lvl6pPr>
            <a:lvl7pPr marL="2743371" indent="0">
              <a:buNone/>
              <a:defRPr sz="2000"/>
            </a:lvl7pPr>
            <a:lvl8pPr marL="3200600" indent="0">
              <a:buNone/>
              <a:defRPr sz="2000"/>
            </a:lvl8pPr>
            <a:lvl9pPr marL="365782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1" y="-189268"/>
            <a:ext cx="714156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10"/>
            <a:ext cx="115731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1" y="-189268"/>
            <a:ext cx="714156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10"/>
            <a:ext cx="115731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2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5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9" indent="0">
              <a:buNone/>
              <a:defRPr sz="2800"/>
            </a:lvl2pPr>
            <a:lvl3pPr marL="914458" indent="0">
              <a:buNone/>
              <a:defRPr sz="2400"/>
            </a:lvl3pPr>
            <a:lvl4pPr marL="1371686" indent="0">
              <a:buNone/>
              <a:defRPr sz="2000"/>
            </a:lvl4pPr>
            <a:lvl5pPr marL="1828914" indent="0">
              <a:buNone/>
              <a:defRPr sz="2000"/>
            </a:lvl5pPr>
            <a:lvl6pPr marL="2286142" indent="0">
              <a:buNone/>
              <a:defRPr sz="2000"/>
            </a:lvl6pPr>
            <a:lvl7pPr marL="2743371" indent="0">
              <a:buNone/>
              <a:defRPr sz="2000"/>
            </a:lvl7pPr>
            <a:lvl8pPr marL="3200600" indent="0">
              <a:buNone/>
              <a:defRPr sz="2000"/>
            </a:lvl8pPr>
            <a:lvl9pPr marL="3657829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2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2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9" y="1890534"/>
            <a:ext cx="3100540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7" y="1431517"/>
            <a:ext cx="3994965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10"/>
            <a:ext cx="115731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2"/>
            <a:ext cx="11784651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8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73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2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46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7" y="0"/>
            <a:ext cx="2384725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1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0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2" y="0"/>
            <a:ext cx="87783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903787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5" y="339510"/>
            <a:ext cx="688145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2" y="2510678"/>
            <a:ext cx="651756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9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9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100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1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0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259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1" y="-189268"/>
            <a:ext cx="714156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10"/>
            <a:ext cx="115731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9510"/>
            <a:ext cx="115731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2"/>
            <a:ext cx="11784651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8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54" r:id="rId3"/>
    <p:sldLayoutId id="2147483755" r:id="rId4"/>
    <p:sldLayoutId id="2147483756" r:id="rId5"/>
    <p:sldLayoutId id="2147483757" r:id="rId6"/>
    <p:sldLayoutId id="2147483758" r:id="rId7"/>
  </p:sldLayoutIdLst>
  <p:hf hdr="0" ftr="0" dt="0"/>
  <p:txStyles>
    <p:titleStyle>
      <a:lvl1pPr algn="l" defTabSz="9144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3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2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0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5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3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7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7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</p:sldLayoutIdLst>
  <p:hf hdr="0" ftr="0" dt="0"/>
  <p:txStyles>
    <p:titleStyle>
      <a:lvl1pPr algn="l" defTabSz="9144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3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2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0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5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3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7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7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 ftr="0" dt="0"/>
  <p:txStyles>
    <p:titleStyle>
      <a:lvl1pPr algn="l" defTabSz="9144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3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2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0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7" indent="-228607" algn="l" defTabSz="9144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5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3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7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7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9CA9A-F494-40FC-9630-AA91FCF30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/>
          <a:stretch/>
        </p:blipFill>
        <p:spPr>
          <a:xfrm>
            <a:off x="1762127" y="336119"/>
            <a:ext cx="10429726" cy="6535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0F8743-FFB4-4FAE-8605-DEE70EC88649}"/>
              </a:ext>
            </a:extLst>
          </p:cNvPr>
          <p:cNvSpPr/>
          <p:nvPr/>
        </p:nvSpPr>
        <p:spPr>
          <a:xfrm>
            <a:off x="3" y="510364"/>
            <a:ext cx="12191998" cy="206835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8000"/>
                </a:schemeClr>
              </a:gs>
              <a:gs pos="27000">
                <a:schemeClr val="accent1">
                  <a:alpha val="52000"/>
                </a:schemeClr>
              </a:gs>
              <a:gs pos="86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1380473" y="5613987"/>
            <a:ext cx="5200651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1" b="1" dirty="0" err="1">
                <a:cs typeface="Arial" pitchFamily="34" charset="0"/>
              </a:rPr>
              <a:t>Bakal</a:t>
            </a:r>
            <a:r>
              <a:rPr lang="en-US" altLang="ko-KR" sz="1401" b="1" dirty="0">
                <a:cs typeface="Arial" pitchFamily="34" charset="0"/>
              </a:rPr>
              <a:t> Calon </a:t>
            </a:r>
            <a:r>
              <a:rPr lang="en-US" altLang="ko-KR" sz="1401" b="1" dirty="0" err="1">
                <a:cs typeface="Arial" pitchFamily="34" charset="0"/>
              </a:rPr>
              <a:t>Dekan</a:t>
            </a:r>
            <a:r>
              <a:rPr lang="en-US" altLang="ko-KR" sz="1401" b="1" dirty="0">
                <a:cs typeface="Arial" pitchFamily="34" charset="0"/>
              </a:rPr>
              <a:t> FMIPA IPB 2020-2025</a:t>
            </a:r>
            <a:endParaRPr lang="ko-KR" altLang="en-US" sz="1401" b="1" dirty="0"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280538" y="740173"/>
            <a:ext cx="70251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rial" pitchFamily="34" charset="0"/>
              </a:rPr>
              <a:t>SINERGI UNTUK KESEJAHTERAAN FMIPA JAYA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sz="2000" b="1" i="1" dirty="0">
                <a:solidFill>
                  <a:schemeClr val="bg1"/>
                </a:solidFill>
                <a:cs typeface="Arial" pitchFamily="34" charset="0"/>
              </a:rPr>
              <a:t>“SYNERGY FOR PROSPEROUS FMIPA AND BEYOND”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1385075" y="5298597"/>
            <a:ext cx="520065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Prof. Dr. </a:t>
            </a: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Dyah</a:t>
            </a: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Iswantini</a:t>
            </a: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MSc. </a:t>
            </a: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Agr</a:t>
            </a: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91099-5C33-403A-8419-D384DC521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44" y="2542846"/>
            <a:ext cx="2568402" cy="3253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BBF04-00C3-4832-91F7-3E436BEC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5" y="5320068"/>
            <a:ext cx="1541134" cy="10460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A65EA9-056C-4D65-B893-E6EABDF03D36}"/>
              </a:ext>
            </a:extLst>
          </p:cNvPr>
          <p:cNvCxnSpPr/>
          <p:nvPr/>
        </p:nvCxnSpPr>
        <p:spPr>
          <a:xfrm>
            <a:off x="1459347" y="5669402"/>
            <a:ext cx="410094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07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4">
            <a:extLst>
              <a:ext uri="{FF2B5EF4-FFF2-40B4-BE49-F238E27FC236}">
                <a16:creationId xmlns:a16="http://schemas.microsoft.com/office/drawing/2014/main" id="{31319E2C-84C7-49DD-AEF0-7318CCEB9155}"/>
              </a:ext>
            </a:extLst>
          </p:cNvPr>
          <p:cNvSpPr/>
          <p:nvPr/>
        </p:nvSpPr>
        <p:spPr>
          <a:xfrm rot="10800000" flipV="1">
            <a:off x="2934504" y="950414"/>
            <a:ext cx="2412496" cy="1892533"/>
          </a:xfrm>
          <a:custGeom>
            <a:avLst/>
            <a:gdLst/>
            <a:ahLst/>
            <a:cxnLst/>
            <a:rect l="l" t="t" r="r" b="b"/>
            <a:pathLst>
              <a:path w="2684095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684095" y="1967654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254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E4449-23C0-42B5-B63E-8D8E09B729D1}"/>
              </a:ext>
            </a:extLst>
          </p:cNvPr>
          <p:cNvSpPr txBox="1"/>
          <p:nvPr/>
        </p:nvSpPr>
        <p:spPr>
          <a:xfrm>
            <a:off x="3154362" y="663703"/>
            <a:ext cx="39451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Optimisasi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upaya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internasionalisasi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departemen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FMIPA IPB</a:t>
            </a:r>
            <a:endParaRPr lang="en-US" altLang="ko-K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E7FBBB-70A7-4C12-819D-CF4AF94EF454}"/>
              </a:ext>
            </a:extLst>
          </p:cNvPr>
          <p:cNvSpPr txBox="1">
            <a:spLocks/>
          </p:cNvSpPr>
          <p:nvPr/>
        </p:nvSpPr>
        <p:spPr>
          <a:xfrm>
            <a:off x="2105843" y="4718061"/>
            <a:ext cx="2978217" cy="1465227"/>
          </a:xfrm>
          <a:prstGeom prst="rect">
            <a:avLst/>
          </a:prstGeom>
        </p:spPr>
        <p:txBody>
          <a:bodyPr lIns="36000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Synergy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642EC2-66C0-43D2-AA24-7B83AB8D6EAC}"/>
              </a:ext>
            </a:extLst>
          </p:cNvPr>
          <p:cNvSpPr/>
          <p:nvPr/>
        </p:nvSpPr>
        <p:spPr>
          <a:xfrm rot="10800000" flipH="1">
            <a:off x="926208" y="157107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696EB0-9E93-430B-BACC-69C2811FDF0C}"/>
              </a:ext>
            </a:extLst>
          </p:cNvPr>
          <p:cNvSpPr/>
          <p:nvPr/>
        </p:nvSpPr>
        <p:spPr>
          <a:xfrm rot="10800000">
            <a:off x="1371492" y="290671"/>
            <a:ext cx="10680194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CD3348-6C9F-4A22-8762-A370259644F3}"/>
              </a:ext>
            </a:extLst>
          </p:cNvPr>
          <p:cNvSpPr/>
          <p:nvPr/>
        </p:nvSpPr>
        <p:spPr>
          <a:xfrm>
            <a:off x="937615" y="1616330"/>
            <a:ext cx="9154996" cy="4956156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881E4-722E-4F6C-9000-4207BE1882CD}"/>
              </a:ext>
            </a:extLst>
          </p:cNvPr>
          <p:cNvGrpSpPr/>
          <p:nvPr/>
        </p:nvGrpSpPr>
        <p:grpSpPr>
          <a:xfrm>
            <a:off x="140308" y="887905"/>
            <a:ext cx="3099195" cy="1223598"/>
            <a:chOff x="1525348" y="1579815"/>
            <a:chExt cx="6070988" cy="276170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BC055A7-2014-4F5E-AE1E-3DF73392116A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B80D811-D004-4F5E-9F98-8FFA9370189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81D0BAC3-0F43-46C6-A17D-50E94F0C44F3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275A31-1AB9-4E3A-9B83-750B998EEE4B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597C2A-942C-4CF4-BCBB-9EFDD00472B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63851C2-ED2A-4BF9-8314-166D280DBDB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4E7D1C-0307-4FA2-B8CE-4C2F97C8A175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3CE46D-FEB4-4CBD-9A5F-C8F4B9CD4795}"/>
              </a:ext>
            </a:extLst>
          </p:cNvPr>
          <p:cNvSpPr/>
          <p:nvPr/>
        </p:nvSpPr>
        <p:spPr>
          <a:xfrm rot="628173">
            <a:off x="1225162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623E83-1137-4916-A1C0-E3C5E9B8A9C8}"/>
              </a:ext>
            </a:extLst>
          </p:cNvPr>
          <p:cNvSpPr/>
          <p:nvPr/>
        </p:nvSpPr>
        <p:spPr>
          <a:xfrm rot="16200000">
            <a:off x="10314630" y="3343534"/>
            <a:ext cx="3200652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E61299-0121-4AA8-8FF0-1F9A50968806}"/>
              </a:ext>
            </a:extLst>
          </p:cNvPr>
          <p:cNvSpPr/>
          <p:nvPr/>
        </p:nvSpPr>
        <p:spPr>
          <a:xfrm flipH="1">
            <a:off x="10120317" y="4973602"/>
            <a:ext cx="1959074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58092-D10F-40B7-8330-6480C5913429}"/>
              </a:ext>
            </a:extLst>
          </p:cNvPr>
          <p:cNvSpPr txBox="1"/>
          <p:nvPr/>
        </p:nvSpPr>
        <p:spPr>
          <a:xfrm>
            <a:off x="5603841" y="2496875"/>
            <a:ext cx="59714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4" algn="just"/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FMIPA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menjadi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fakultas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berbasis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riset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berstandar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internasional</a:t>
            </a:r>
            <a:endParaRPr lang="en-US" sz="2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28604" algn="just"/>
            <a:endParaRPr lang="en-US" sz="2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28604" algn="just"/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Akreditasi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internasional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228604" algn="just"/>
            <a:endParaRPr lang="en-US" sz="2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28604" algn="just"/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Internasionalisasi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Kerja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sama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internasional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bidang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riset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 </a:t>
            </a:r>
            <a:r>
              <a:rPr lang="en-US" sz="24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exchange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24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double degree, joint degree, joint res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earch, joint </a:t>
            </a:r>
            <a:r>
              <a:rPr lang="en-US" sz="24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supervisin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g, </a:t>
            </a:r>
            <a:r>
              <a:rPr lang="en-US" sz="24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adjunct professor</a:t>
            </a:r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NUPI, </a:t>
            </a:r>
            <a:r>
              <a:rPr lang="en-US" sz="24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research fellow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654D6-1CF9-8C4B-AFA4-C100C15AC90E}"/>
              </a:ext>
            </a:extLst>
          </p:cNvPr>
          <p:cNvSpPr txBox="1"/>
          <p:nvPr/>
        </p:nvSpPr>
        <p:spPr>
          <a:xfrm>
            <a:off x="2414722" y="65476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A.1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842CB-B823-1243-A4AB-265EDF8032B0}"/>
              </a:ext>
            </a:extLst>
          </p:cNvPr>
          <p:cNvSpPr txBox="1"/>
          <p:nvPr/>
        </p:nvSpPr>
        <p:spPr>
          <a:xfrm>
            <a:off x="5084060" y="3610907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A.1.1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2B24A-CFE1-5147-B653-ECF494D797D1}"/>
              </a:ext>
            </a:extLst>
          </p:cNvPr>
          <p:cNvSpPr txBox="1"/>
          <p:nvPr/>
        </p:nvSpPr>
        <p:spPr>
          <a:xfrm>
            <a:off x="5113784" y="4340785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A.1.2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C0A4B-518A-E047-BE06-F3455391BB5F}"/>
              </a:ext>
            </a:extLst>
          </p:cNvPr>
          <p:cNvSpPr txBox="1"/>
          <p:nvPr/>
        </p:nvSpPr>
        <p:spPr>
          <a:xfrm>
            <a:off x="1708104" y="5056087"/>
            <a:ext cx="80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66FE2E-A906-AF4C-A461-3AEACC87DA3A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7068A949-6B95-1847-BD18-40543ED42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926641"/>
              </p:ext>
            </p:extLst>
          </p:nvPr>
        </p:nvGraphicFramePr>
        <p:xfrm>
          <a:off x="526965" y="579481"/>
          <a:ext cx="11138069" cy="339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930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663022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66082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20498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809102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40727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1003708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Mengoptimumkan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upaya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internasionalisasi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departemen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di FMIPA IPB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4187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A.1.1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PS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Sarjana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terakreditasi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internasional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7210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A.1.2.1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 program studi yang sudah menerapkan </a:t>
                      </a:r>
                      <a:r>
                        <a:rPr lang="id-ID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</a:t>
                      </a:r>
                      <a:r>
                        <a:rPr lang="id-ID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degree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d-ID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joint</a:t>
                      </a:r>
                      <a:r>
                        <a:rPr lang="id-ID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degree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id-ID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credit</a:t>
                      </a:r>
                      <a:r>
                        <a:rPr lang="id-ID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transfer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dan </a:t>
                      </a:r>
                      <a:r>
                        <a:rPr lang="id-ID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exchange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314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A.1.2.2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kerjasama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instansi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luar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negeri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68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70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72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2FE638-44C5-6547-A388-7A134959AB42}"/>
              </a:ext>
            </a:extLst>
          </p:cNvPr>
          <p:cNvSpPr txBox="1"/>
          <p:nvPr/>
        </p:nvSpPr>
        <p:spPr>
          <a:xfrm>
            <a:off x="1237785" y="4427034"/>
            <a:ext cx="10237098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persiapan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sampai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realisasi</a:t>
            </a:r>
            <a:r>
              <a:rPr lang="en-US" sz="2400" dirty="0">
                <a:solidFill>
                  <a:schemeClr val="bg1"/>
                </a:solidFill>
              </a:rPr>
              <a:t> proses </a:t>
            </a:r>
            <a:r>
              <a:rPr lang="en-US" sz="2400" dirty="0" err="1">
                <a:solidFill>
                  <a:schemeClr val="bg1"/>
                </a:solidFill>
              </a:rPr>
              <a:t>akreditasi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internasional</a:t>
            </a:r>
            <a:endParaRPr lang="en-US" sz="2400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Penjamin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Mutu</a:t>
            </a:r>
            <a:endParaRPr lang="en-US" sz="2400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MOA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institusi</a:t>
            </a:r>
            <a:r>
              <a:rPr lang="en-US" sz="2400" dirty="0">
                <a:solidFill>
                  <a:schemeClr val="bg1"/>
                </a:solidFill>
              </a:rPr>
              <a:t> lain dan </a:t>
            </a:r>
            <a:r>
              <a:rPr lang="en-US" sz="2400" dirty="0" err="1">
                <a:solidFill>
                  <a:schemeClr val="bg1"/>
                </a:solidFill>
              </a:rPr>
              <a:t>luar</a:t>
            </a:r>
            <a:r>
              <a:rPr lang="en-US" sz="2400" dirty="0">
                <a:solidFill>
                  <a:schemeClr val="bg1"/>
                </a:solidFill>
              </a:rPr>
              <a:t> negeri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EB6DA-D2CC-EA4B-BDE2-5BBCD978077F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4941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4">
            <a:extLst>
              <a:ext uri="{FF2B5EF4-FFF2-40B4-BE49-F238E27FC236}">
                <a16:creationId xmlns:a16="http://schemas.microsoft.com/office/drawing/2014/main" id="{31319E2C-84C7-49DD-AEF0-7318CCEB9155}"/>
              </a:ext>
            </a:extLst>
          </p:cNvPr>
          <p:cNvSpPr/>
          <p:nvPr/>
        </p:nvSpPr>
        <p:spPr>
          <a:xfrm rot="10800000" flipV="1">
            <a:off x="2757352" y="654286"/>
            <a:ext cx="2862747" cy="2283052"/>
          </a:xfrm>
          <a:custGeom>
            <a:avLst/>
            <a:gdLst/>
            <a:ahLst/>
            <a:cxnLst/>
            <a:rect l="l" t="t" r="r" b="b"/>
            <a:pathLst>
              <a:path w="2684095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684095" y="1967654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E4449-23C0-42B5-B63E-8D8E09B729D1}"/>
              </a:ext>
            </a:extLst>
          </p:cNvPr>
          <p:cNvSpPr txBox="1"/>
          <p:nvPr/>
        </p:nvSpPr>
        <p:spPr>
          <a:xfrm>
            <a:off x="3287519" y="649607"/>
            <a:ext cx="2332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Implementasi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‘Merdeka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Belajar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Kampus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Merdeka’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secara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nyata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bersinergi</a:t>
            </a: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E7FBBB-70A7-4C12-819D-CF4AF94EF454}"/>
              </a:ext>
            </a:extLst>
          </p:cNvPr>
          <p:cNvSpPr txBox="1">
            <a:spLocks/>
          </p:cNvSpPr>
          <p:nvPr/>
        </p:nvSpPr>
        <p:spPr>
          <a:xfrm>
            <a:off x="2105843" y="4718061"/>
            <a:ext cx="2978217" cy="1465227"/>
          </a:xfrm>
          <a:prstGeom prst="rect">
            <a:avLst/>
          </a:prstGeom>
        </p:spPr>
        <p:txBody>
          <a:bodyPr lIns="36000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Synergy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642EC2-66C0-43D2-AA24-7B83AB8D6EAC}"/>
              </a:ext>
            </a:extLst>
          </p:cNvPr>
          <p:cNvSpPr/>
          <p:nvPr/>
        </p:nvSpPr>
        <p:spPr>
          <a:xfrm rot="10800000" flipH="1">
            <a:off x="926208" y="157107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696EB0-9E93-430B-BACC-69C2811FDF0C}"/>
              </a:ext>
            </a:extLst>
          </p:cNvPr>
          <p:cNvSpPr/>
          <p:nvPr/>
        </p:nvSpPr>
        <p:spPr>
          <a:xfrm rot="10800000">
            <a:off x="1371494" y="290673"/>
            <a:ext cx="10575132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CD3348-6C9F-4A22-8762-A370259644F3}"/>
              </a:ext>
            </a:extLst>
          </p:cNvPr>
          <p:cNvSpPr/>
          <p:nvPr/>
        </p:nvSpPr>
        <p:spPr>
          <a:xfrm>
            <a:off x="937615" y="1616330"/>
            <a:ext cx="9154996" cy="4956156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881E4-722E-4F6C-9000-4207BE1882CD}"/>
              </a:ext>
            </a:extLst>
          </p:cNvPr>
          <p:cNvGrpSpPr/>
          <p:nvPr/>
        </p:nvGrpSpPr>
        <p:grpSpPr>
          <a:xfrm>
            <a:off x="140308" y="887905"/>
            <a:ext cx="3099195" cy="1223598"/>
            <a:chOff x="1525348" y="1579815"/>
            <a:chExt cx="6070988" cy="276170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BC055A7-2014-4F5E-AE1E-3DF73392116A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B80D811-D004-4F5E-9F98-8FFA9370189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81D0BAC3-0F43-46C6-A17D-50E94F0C44F3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275A31-1AB9-4E3A-9B83-750B998EEE4B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597C2A-942C-4CF4-BCBB-9EFDD00472B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63851C2-ED2A-4BF9-8314-166D280DBDB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4E7D1C-0307-4FA2-B8CE-4C2F97C8A175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3CE46D-FEB4-4CBD-9A5F-C8F4B9CD4795}"/>
              </a:ext>
            </a:extLst>
          </p:cNvPr>
          <p:cNvSpPr/>
          <p:nvPr/>
        </p:nvSpPr>
        <p:spPr>
          <a:xfrm rot="628173">
            <a:off x="1225162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623E83-1137-4916-A1C0-E3C5E9B8A9C8}"/>
              </a:ext>
            </a:extLst>
          </p:cNvPr>
          <p:cNvSpPr/>
          <p:nvPr/>
        </p:nvSpPr>
        <p:spPr>
          <a:xfrm rot="16200000">
            <a:off x="10203797" y="3334297"/>
            <a:ext cx="3200652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E61299-0121-4AA8-8FF0-1F9A50968806}"/>
              </a:ext>
            </a:extLst>
          </p:cNvPr>
          <p:cNvSpPr/>
          <p:nvPr/>
        </p:nvSpPr>
        <p:spPr>
          <a:xfrm flipH="1">
            <a:off x="10092612" y="4973602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58092-D10F-40B7-8330-6480C5913429}"/>
              </a:ext>
            </a:extLst>
          </p:cNvPr>
          <p:cNvSpPr txBox="1"/>
          <p:nvPr/>
        </p:nvSpPr>
        <p:spPr>
          <a:xfrm>
            <a:off x="6412013" y="933722"/>
            <a:ext cx="5534613" cy="613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7" indent="-28575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FMIPA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sebagai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fakultas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terbesar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IPB</a:t>
            </a:r>
          </a:p>
          <a:p>
            <a:pPr marL="514357" indent="-28575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sinergitas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antara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8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departemennya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dan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dengan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luar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IPB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melalui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forum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Departemen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masing-masing dan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seluruh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FMIPA di Indonesia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melalui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MIPAnet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(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contoh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MIPAnet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School)</a:t>
            </a:r>
          </a:p>
          <a:p>
            <a:pPr marL="514357" indent="-28575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Realisasi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implementasi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MBKM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melalui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kuliah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dalam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negeri dan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luar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negeri, </a:t>
            </a:r>
            <a:r>
              <a:rPr lang="en-US" sz="2201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capstones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riset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magang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pertukaran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pelajar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dan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kompetisi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nasional</a:t>
            </a:r>
            <a:r>
              <a:rPr lang="en-US" sz="220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</a:t>
            </a:r>
            <a:r>
              <a:rPr lang="en-US" sz="220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internasional</a:t>
            </a:r>
            <a:endParaRPr lang="en-US" sz="220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4357" indent="-28575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1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39B9D462-8CE5-B241-B07B-E0012312E6FB}"/>
              </a:ext>
            </a:extLst>
          </p:cNvPr>
          <p:cNvSpPr/>
          <p:nvPr/>
        </p:nvSpPr>
        <p:spPr>
          <a:xfrm>
            <a:off x="6580843" y="1741840"/>
            <a:ext cx="417337" cy="15566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5E7050-C343-E049-8182-57C0B9583AC3}"/>
              </a:ext>
            </a:extLst>
          </p:cNvPr>
          <p:cNvSpPr txBox="1"/>
          <p:nvPr/>
        </p:nvSpPr>
        <p:spPr>
          <a:xfrm>
            <a:off x="2414722" y="65476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A.2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B7703F-C618-9E47-BA89-7C97948EEF40}"/>
              </a:ext>
            </a:extLst>
          </p:cNvPr>
          <p:cNvSpPr txBox="1"/>
          <p:nvPr/>
        </p:nvSpPr>
        <p:spPr>
          <a:xfrm>
            <a:off x="6041123" y="1090360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A.2.1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34582-322D-164D-BFA3-C288E80A1655}"/>
              </a:ext>
            </a:extLst>
          </p:cNvPr>
          <p:cNvSpPr txBox="1"/>
          <p:nvPr/>
        </p:nvSpPr>
        <p:spPr>
          <a:xfrm>
            <a:off x="6050376" y="4105014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A.2.2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F3507-1A97-344B-9BB8-B86A4212002F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08221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A7E0689-A6EC-4107-8A42-AE07831E8924}"/>
              </a:ext>
            </a:extLst>
          </p:cNvPr>
          <p:cNvSpPr txBox="1"/>
          <p:nvPr/>
        </p:nvSpPr>
        <p:spPr>
          <a:xfrm>
            <a:off x="794627" y="167773"/>
            <a:ext cx="10769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Indikator</a:t>
            </a:r>
            <a:r>
              <a:rPr lang="en-US" sz="2800" dirty="0"/>
              <a:t> Kinerja</a:t>
            </a:r>
          </a:p>
        </p:txBody>
      </p:sp>
      <p:graphicFrame>
        <p:nvGraphicFramePr>
          <p:cNvPr id="21" name="Table 22">
            <a:extLst>
              <a:ext uri="{FF2B5EF4-FFF2-40B4-BE49-F238E27FC236}">
                <a16:creationId xmlns:a16="http://schemas.microsoft.com/office/drawing/2014/main" id="{E17F004E-19ED-644C-88B2-0AB4FAE6B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66369"/>
              </p:ext>
            </p:extLst>
          </p:nvPr>
        </p:nvGraphicFramePr>
        <p:xfrm>
          <a:off x="490655" y="690994"/>
          <a:ext cx="11138069" cy="2443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459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905493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66082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20498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809102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921243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823192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Mengimplementasi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‘Merdeka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Belajar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Kampus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Merdeka’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secara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nyata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bersinergi</a:t>
                      </a:r>
                      <a:endParaRPr lang="en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470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A.2.1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aktivitas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mengimplementasikan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MBKM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06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A.2.2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Jumlah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prestasi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mahasiswa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multistrata</a:t>
                      </a:r>
                      <a:r>
                        <a:rPr lang="en-US" sz="1800" dirty="0">
                          <a:latin typeface="+mn-lt"/>
                        </a:rPr>
                        <a:t> di </a:t>
                      </a:r>
                      <a:r>
                        <a:rPr lang="en-US" sz="1800" dirty="0" err="1">
                          <a:latin typeface="+mn-lt"/>
                        </a:rPr>
                        <a:t>tingkat</a:t>
                      </a:r>
                      <a:r>
                        <a:rPr lang="en-US" sz="1800" dirty="0"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latin typeface="+mn-lt"/>
                        </a:rPr>
                        <a:t>nasional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2646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0DFA7EF-0EDF-B144-95FC-F8FB2D6BBB54}"/>
              </a:ext>
            </a:extLst>
          </p:cNvPr>
          <p:cNvSpPr txBox="1"/>
          <p:nvPr/>
        </p:nvSpPr>
        <p:spPr>
          <a:xfrm>
            <a:off x="941140" y="3869473"/>
            <a:ext cx="9435212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Sebagai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penyelenggara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MIPAnet</a:t>
            </a:r>
            <a:r>
              <a:rPr lang="en-US" sz="2400" dirty="0">
                <a:solidFill>
                  <a:schemeClr val="bg1"/>
                </a:solidFill>
              </a:rPr>
              <a:t> School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Optimisasi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kegiatan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MIPAnet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menghasilkan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aktivitas</a:t>
            </a:r>
            <a:r>
              <a:rPr lang="en-US" sz="2400" dirty="0">
                <a:solidFill>
                  <a:schemeClr val="bg1"/>
                </a:solidFill>
              </a:rPr>
              <a:t> MBKM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lomba-lomba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mahasiswa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nasional</a:t>
            </a:r>
            <a:r>
              <a:rPr lang="en-US" sz="2400" dirty="0">
                <a:solidFill>
                  <a:schemeClr val="bg1"/>
                </a:solidFill>
              </a:rPr>
              <a:t> dan </a:t>
            </a:r>
            <a:r>
              <a:rPr lang="en-US" sz="2400" dirty="0" err="1">
                <a:solidFill>
                  <a:schemeClr val="bg1"/>
                </a:solidFill>
              </a:rPr>
              <a:t>internasional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0A33-98B0-FF45-8B30-38A8E4456BF1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3230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4">
            <a:extLst>
              <a:ext uri="{FF2B5EF4-FFF2-40B4-BE49-F238E27FC236}">
                <a16:creationId xmlns:a16="http://schemas.microsoft.com/office/drawing/2014/main" id="{31319E2C-84C7-49DD-AEF0-7318CCEB9155}"/>
              </a:ext>
            </a:extLst>
          </p:cNvPr>
          <p:cNvSpPr/>
          <p:nvPr/>
        </p:nvSpPr>
        <p:spPr>
          <a:xfrm rot="10800000" flipV="1">
            <a:off x="2841719" y="887906"/>
            <a:ext cx="3389212" cy="3656990"/>
          </a:xfrm>
          <a:custGeom>
            <a:avLst/>
            <a:gdLst/>
            <a:ahLst/>
            <a:cxnLst/>
            <a:rect l="l" t="t" r="r" b="b"/>
            <a:pathLst>
              <a:path w="2684095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684095" y="1967654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E4449-23C0-42B5-B63E-8D8E09B729D1}"/>
              </a:ext>
            </a:extLst>
          </p:cNvPr>
          <p:cNvSpPr txBox="1"/>
          <p:nvPr/>
        </p:nvSpPr>
        <p:spPr>
          <a:xfrm>
            <a:off x="3434110" y="1024288"/>
            <a:ext cx="2796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Mendorong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FMIPA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lebih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berperan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nyata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kehidupan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bermasyarakat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bernegara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melalui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sinergitas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sivitas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akademika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alumni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masyarakat</a:t>
            </a: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E7FBBB-70A7-4C12-819D-CF4AF94EF454}"/>
              </a:ext>
            </a:extLst>
          </p:cNvPr>
          <p:cNvSpPr txBox="1">
            <a:spLocks/>
          </p:cNvSpPr>
          <p:nvPr/>
        </p:nvSpPr>
        <p:spPr>
          <a:xfrm>
            <a:off x="2105843" y="4718061"/>
            <a:ext cx="2978217" cy="1465227"/>
          </a:xfrm>
          <a:prstGeom prst="rect">
            <a:avLst/>
          </a:prstGeom>
        </p:spPr>
        <p:txBody>
          <a:bodyPr lIns="36000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Synergy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642EC2-66C0-43D2-AA24-7B83AB8D6EAC}"/>
              </a:ext>
            </a:extLst>
          </p:cNvPr>
          <p:cNvSpPr/>
          <p:nvPr/>
        </p:nvSpPr>
        <p:spPr>
          <a:xfrm rot="10800000" flipH="1">
            <a:off x="926208" y="157107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696EB0-9E93-430B-BACC-69C2811FDF0C}"/>
              </a:ext>
            </a:extLst>
          </p:cNvPr>
          <p:cNvSpPr/>
          <p:nvPr/>
        </p:nvSpPr>
        <p:spPr>
          <a:xfrm rot="10800000">
            <a:off x="1371494" y="290673"/>
            <a:ext cx="10575132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CD3348-6C9F-4A22-8762-A370259644F3}"/>
              </a:ext>
            </a:extLst>
          </p:cNvPr>
          <p:cNvSpPr/>
          <p:nvPr/>
        </p:nvSpPr>
        <p:spPr>
          <a:xfrm>
            <a:off x="937615" y="1616330"/>
            <a:ext cx="9154996" cy="4956156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881E4-722E-4F6C-9000-4207BE1882CD}"/>
              </a:ext>
            </a:extLst>
          </p:cNvPr>
          <p:cNvGrpSpPr/>
          <p:nvPr/>
        </p:nvGrpSpPr>
        <p:grpSpPr>
          <a:xfrm>
            <a:off x="140308" y="887905"/>
            <a:ext cx="3099195" cy="1223598"/>
            <a:chOff x="1525348" y="1579815"/>
            <a:chExt cx="6070988" cy="276170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BC055A7-2014-4F5E-AE1E-3DF73392116A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B80D811-D004-4F5E-9F98-8FFA9370189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81D0BAC3-0F43-46C6-A17D-50E94F0C44F3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275A31-1AB9-4E3A-9B83-750B998EEE4B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597C2A-942C-4CF4-BCBB-9EFDD00472B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63851C2-ED2A-4BF9-8314-166D280DBDB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4E7D1C-0307-4FA2-B8CE-4C2F97C8A175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3CE46D-FEB4-4CBD-9A5F-C8F4B9CD4795}"/>
              </a:ext>
            </a:extLst>
          </p:cNvPr>
          <p:cNvSpPr/>
          <p:nvPr/>
        </p:nvSpPr>
        <p:spPr>
          <a:xfrm rot="628173">
            <a:off x="1225162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623E83-1137-4916-A1C0-E3C5E9B8A9C8}"/>
              </a:ext>
            </a:extLst>
          </p:cNvPr>
          <p:cNvSpPr/>
          <p:nvPr/>
        </p:nvSpPr>
        <p:spPr>
          <a:xfrm rot="16200000">
            <a:off x="10203797" y="3334297"/>
            <a:ext cx="3200652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E61299-0121-4AA8-8FF0-1F9A50968806}"/>
              </a:ext>
            </a:extLst>
          </p:cNvPr>
          <p:cNvSpPr/>
          <p:nvPr/>
        </p:nvSpPr>
        <p:spPr>
          <a:xfrm flipH="1">
            <a:off x="10092612" y="4973602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58092-D10F-40B7-8330-6480C5913429}"/>
              </a:ext>
            </a:extLst>
          </p:cNvPr>
          <p:cNvSpPr txBox="1"/>
          <p:nvPr/>
        </p:nvSpPr>
        <p:spPr>
          <a:xfrm>
            <a:off x="6736478" y="993702"/>
            <a:ext cx="4633710" cy="4198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7" indent="-28575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menjadi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fakultas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lebih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berperan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nyata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tingkat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nasional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global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melalui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sinergitas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sivitas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akademika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tendik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alumni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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masyarakat</a:t>
            </a:r>
            <a:endParaRPr lang="en-US" sz="2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28604" algn="just">
              <a:lnSpc>
                <a:spcPct val="150000"/>
              </a:lnSpc>
            </a:pPr>
            <a:endParaRPr lang="en-US" sz="2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4357" indent="-28575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meningkatkan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peran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alumni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secara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nyata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bidang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akademik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non-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akademik</a:t>
            </a:r>
            <a:endParaRPr lang="en-US" sz="2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1B2C1-8256-8E43-85BF-34E389456241}"/>
              </a:ext>
            </a:extLst>
          </p:cNvPr>
          <p:cNvSpPr txBox="1"/>
          <p:nvPr/>
        </p:nvSpPr>
        <p:spPr>
          <a:xfrm>
            <a:off x="2414722" y="65476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A.3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ECB68-A099-8D4D-9DED-79FABE3A7272}"/>
              </a:ext>
            </a:extLst>
          </p:cNvPr>
          <p:cNvSpPr txBox="1"/>
          <p:nvPr/>
        </p:nvSpPr>
        <p:spPr>
          <a:xfrm>
            <a:off x="6331185" y="1116171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A.3.1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3137F9-4F08-1F47-9507-06B9A0446FBF}"/>
              </a:ext>
            </a:extLst>
          </p:cNvPr>
          <p:cNvSpPr txBox="1"/>
          <p:nvPr/>
        </p:nvSpPr>
        <p:spPr>
          <a:xfrm>
            <a:off x="6347546" y="3843700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A.3.2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76802F-7C99-C448-B76C-EA61FE028F96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0742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F8A22C24-DE34-C845-B019-C6A506FBB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059249"/>
              </p:ext>
            </p:extLst>
          </p:nvPr>
        </p:nvGraphicFramePr>
        <p:xfrm>
          <a:off x="367992" y="401353"/>
          <a:ext cx="11138069" cy="324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576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749376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66082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20498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809102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40727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1003708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Mendorong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FMIPA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lebih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berperan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kehidupan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bermasyarakat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bernegara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melalui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sinergitas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sivitas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akademika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tendik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alumni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masyarakat</a:t>
                      </a:r>
                      <a:endParaRPr lang="en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31585"/>
                  </a:ext>
                </a:extLst>
              </a:tr>
              <a:tr h="5656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A.3.1.1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d-ID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Persentase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prodi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id-ID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akreditasi </a:t>
                      </a:r>
                      <a:r>
                        <a:rPr lang="id-ID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id-ID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BAN-PT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id-ID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 Condensed Light"/>
                          <a:cs typeface="Arial" panose="020B0604020202020204" pitchFamily="34" charset="0"/>
                        </a:rPr>
                        <a:t>doktor</a:t>
                      </a:r>
                      <a:endParaRPr lang="en-ID" sz="1800" dirty="0">
                        <a:effectLst/>
                        <a:latin typeface="+mn-lt"/>
                        <a:ea typeface="Roboto Condensed Ligh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100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100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100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185370"/>
                  </a:ext>
                </a:extLst>
              </a:tr>
              <a:tr h="5656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A.3.1.2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partisipasi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FMIPA IPB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kegiatan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nasional</a:t>
                      </a:r>
                      <a:r>
                        <a:rPr lang="en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dan global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52195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A.3.2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kegiatan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kontribusi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alumni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kegiatan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akademik</a:t>
                      </a:r>
                      <a:r>
                        <a:rPr lang="en-ID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dan non </a:t>
                      </a:r>
                      <a:r>
                        <a:rPr lang="en-ID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akademik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24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32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113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5FFA1BF-2491-D64B-837B-D9243DFE4D69}"/>
              </a:ext>
            </a:extLst>
          </p:cNvPr>
          <p:cNvSpPr txBox="1"/>
          <p:nvPr/>
        </p:nvSpPr>
        <p:spPr>
          <a:xfrm>
            <a:off x="941140" y="4282068"/>
            <a:ext cx="825097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Sebagai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Penjamin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Mutu</a:t>
            </a:r>
            <a:endParaRPr lang="en-US" sz="2400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kegiatan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nasional</a:t>
            </a:r>
            <a:r>
              <a:rPr lang="en-US" sz="2400" dirty="0">
                <a:solidFill>
                  <a:schemeClr val="bg1"/>
                </a:solidFill>
              </a:rPr>
              <a:t> dan global </a:t>
            </a:r>
            <a:r>
              <a:rPr lang="en-US" sz="2400" dirty="0" err="1">
                <a:solidFill>
                  <a:schemeClr val="bg1"/>
                </a:solidFill>
              </a:rPr>
              <a:t>secara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sinergi</a:t>
            </a:r>
            <a:endParaRPr lang="en-US" sz="2400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Alumni-Back to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E8C4A-8EC7-AB4F-983F-A2B719BA14C3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221338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4">
            <a:extLst>
              <a:ext uri="{FF2B5EF4-FFF2-40B4-BE49-F238E27FC236}">
                <a16:creationId xmlns:a16="http://schemas.microsoft.com/office/drawing/2014/main" id="{31319E2C-84C7-49DD-AEF0-7318CCEB9155}"/>
              </a:ext>
            </a:extLst>
          </p:cNvPr>
          <p:cNvSpPr/>
          <p:nvPr/>
        </p:nvSpPr>
        <p:spPr>
          <a:xfrm rot="10800000" flipV="1">
            <a:off x="2863816" y="887906"/>
            <a:ext cx="3077086" cy="2444706"/>
          </a:xfrm>
          <a:custGeom>
            <a:avLst/>
            <a:gdLst/>
            <a:ahLst/>
            <a:cxnLst/>
            <a:rect l="l" t="t" r="r" b="b"/>
            <a:pathLst>
              <a:path w="2684095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684095" y="1967654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E4449-23C0-42B5-B63E-8D8E09B729D1}"/>
              </a:ext>
            </a:extLst>
          </p:cNvPr>
          <p:cNvSpPr txBox="1"/>
          <p:nvPr/>
        </p:nvSpPr>
        <p:spPr>
          <a:xfrm>
            <a:off x="3304297" y="1024287"/>
            <a:ext cx="2622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Resource sharing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efisiensi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efektivitas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kegiatan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Tridarma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FMIPA</a:t>
            </a: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E7FBBB-70A7-4C12-819D-CF4AF94EF454}"/>
              </a:ext>
            </a:extLst>
          </p:cNvPr>
          <p:cNvSpPr txBox="1">
            <a:spLocks/>
          </p:cNvSpPr>
          <p:nvPr/>
        </p:nvSpPr>
        <p:spPr>
          <a:xfrm>
            <a:off x="2105843" y="4718061"/>
            <a:ext cx="2978217" cy="1465227"/>
          </a:xfrm>
          <a:prstGeom prst="rect">
            <a:avLst/>
          </a:prstGeom>
        </p:spPr>
        <p:txBody>
          <a:bodyPr lIns="36000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Synergy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642EC2-66C0-43D2-AA24-7B83AB8D6EAC}"/>
              </a:ext>
            </a:extLst>
          </p:cNvPr>
          <p:cNvSpPr/>
          <p:nvPr/>
        </p:nvSpPr>
        <p:spPr>
          <a:xfrm rot="10800000" flipH="1">
            <a:off x="926208" y="157107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696EB0-9E93-430B-BACC-69C2811FDF0C}"/>
              </a:ext>
            </a:extLst>
          </p:cNvPr>
          <p:cNvSpPr/>
          <p:nvPr/>
        </p:nvSpPr>
        <p:spPr>
          <a:xfrm rot="10800000">
            <a:off x="1371494" y="290673"/>
            <a:ext cx="10575132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CD3348-6C9F-4A22-8762-A370259644F3}"/>
              </a:ext>
            </a:extLst>
          </p:cNvPr>
          <p:cNvSpPr/>
          <p:nvPr/>
        </p:nvSpPr>
        <p:spPr>
          <a:xfrm>
            <a:off x="937615" y="1616330"/>
            <a:ext cx="9154996" cy="4956156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881E4-722E-4F6C-9000-4207BE1882CD}"/>
              </a:ext>
            </a:extLst>
          </p:cNvPr>
          <p:cNvGrpSpPr/>
          <p:nvPr/>
        </p:nvGrpSpPr>
        <p:grpSpPr>
          <a:xfrm>
            <a:off x="140308" y="887905"/>
            <a:ext cx="3099195" cy="1223598"/>
            <a:chOff x="1525348" y="1579815"/>
            <a:chExt cx="6070988" cy="2761700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EBC055A7-2014-4F5E-AE1E-3DF73392116A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B80D811-D004-4F5E-9F98-8FFA9370189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81D0BAC3-0F43-46C6-A17D-50E94F0C44F3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275A31-1AB9-4E3A-9B83-750B998EEE4B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597C2A-942C-4CF4-BCBB-9EFDD00472B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63851C2-ED2A-4BF9-8314-166D280DBDB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4E7D1C-0307-4FA2-B8CE-4C2F97C8A175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3CE46D-FEB4-4CBD-9A5F-C8F4B9CD4795}"/>
              </a:ext>
            </a:extLst>
          </p:cNvPr>
          <p:cNvSpPr/>
          <p:nvPr/>
        </p:nvSpPr>
        <p:spPr>
          <a:xfrm rot="628173">
            <a:off x="1225162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623E83-1137-4916-A1C0-E3C5E9B8A9C8}"/>
              </a:ext>
            </a:extLst>
          </p:cNvPr>
          <p:cNvSpPr/>
          <p:nvPr/>
        </p:nvSpPr>
        <p:spPr>
          <a:xfrm rot="16200000">
            <a:off x="10203797" y="3334297"/>
            <a:ext cx="3200652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E61299-0121-4AA8-8FF0-1F9A50968806}"/>
              </a:ext>
            </a:extLst>
          </p:cNvPr>
          <p:cNvSpPr/>
          <p:nvPr/>
        </p:nvSpPr>
        <p:spPr>
          <a:xfrm flipH="1">
            <a:off x="10092612" y="4973602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C58092-D10F-40B7-8330-6480C5913429}"/>
              </a:ext>
            </a:extLst>
          </p:cNvPr>
          <p:cNvSpPr txBox="1"/>
          <p:nvPr/>
        </p:nvSpPr>
        <p:spPr>
          <a:xfrm>
            <a:off x="6585838" y="2354794"/>
            <a:ext cx="52741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7" indent="-285753" algn="just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Resource sharing </a:t>
            </a:r>
            <a:r>
              <a:rPr lang="en-US" sz="2000" b="1" i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sarana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riset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dan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kegiatan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Tridarma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lain </a:t>
            </a:r>
            <a:r>
              <a:rPr lang="en-US" sz="2000" b="1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secara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efisien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efektif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dalam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dan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luar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FMIPA: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fakultas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lain dan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pusat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studi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 IPB</a:t>
            </a:r>
          </a:p>
          <a:p>
            <a:pPr marL="228604" algn="just"/>
            <a:endParaRPr lang="en-US" sz="2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4357" indent="-285753" algn="just"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Mengintensifkan</a:t>
            </a:r>
            <a:r>
              <a:rPr lang="en-US" sz="2000" b="1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resource sharing 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FMIPA se-Indonesia dan universitas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luar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negeri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melalui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peningkatan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kerja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sama</a:t>
            </a:r>
            <a:endParaRPr lang="en-US" sz="2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4F123C-96F9-0248-8BCF-3F9AA71D0CCC}"/>
              </a:ext>
            </a:extLst>
          </p:cNvPr>
          <p:cNvSpPr txBox="1"/>
          <p:nvPr/>
        </p:nvSpPr>
        <p:spPr>
          <a:xfrm>
            <a:off x="2411527" y="75515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A.4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4F433E-D0C4-4144-B414-C667BDF1599F}"/>
              </a:ext>
            </a:extLst>
          </p:cNvPr>
          <p:cNvSpPr txBox="1"/>
          <p:nvPr/>
        </p:nvSpPr>
        <p:spPr>
          <a:xfrm>
            <a:off x="6117850" y="2378477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A.4.1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9FDC6B-F051-9C47-81BE-4BBA0813DA8F}"/>
              </a:ext>
            </a:extLst>
          </p:cNvPr>
          <p:cNvSpPr txBox="1"/>
          <p:nvPr/>
        </p:nvSpPr>
        <p:spPr>
          <a:xfrm>
            <a:off x="6203893" y="3843700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A.4.2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DB2F2-A015-FC44-BB1B-A5FF4C181B5C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511917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AC8D0803-6C92-6E4F-B22F-6650A03BF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83753"/>
              </p:ext>
            </p:extLst>
          </p:nvPr>
        </p:nvGraphicFramePr>
        <p:xfrm>
          <a:off x="479502" y="901701"/>
          <a:ext cx="11196680" cy="247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878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876692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02887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791737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24828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982165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Proker</a:t>
                      </a:r>
                      <a:endParaRPr lang="en-US" sz="24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Indikator</a:t>
                      </a:r>
                      <a:r>
                        <a:rPr lang="en-US" sz="24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A.4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Resource sharing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efisiensi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efektivitas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kegiatan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Tridarma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di FMIPA</a:t>
                      </a:r>
                      <a:endParaRPr lang="en-ID" sz="18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4187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A.4.1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Jumlah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kerjasama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instansi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negeri</a:t>
                      </a:r>
                      <a:r>
                        <a:rPr lang="en-ID" sz="1800" dirty="0">
                          <a:effectLst/>
                          <a:latin typeface="+mj-lt"/>
                        </a:rPr>
                        <a:t> </a:t>
                      </a:r>
                      <a:endParaRPr lang="en-ID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90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721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A.4.2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Persentase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Prodi yang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melaksanakan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kerjasama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mitra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90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100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100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31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EAF133-0210-2348-AB34-A3A18D64532D}"/>
              </a:ext>
            </a:extLst>
          </p:cNvPr>
          <p:cNvSpPr txBox="1"/>
          <p:nvPr/>
        </p:nvSpPr>
        <p:spPr>
          <a:xfrm>
            <a:off x="974595" y="3724509"/>
            <a:ext cx="8108951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MOA dan </a:t>
            </a:r>
            <a:r>
              <a:rPr lang="en-US" sz="2400" dirty="0" err="1">
                <a:solidFill>
                  <a:schemeClr val="bg1"/>
                </a:solidFill>
              </a:rPr>
              <a:t>implementasi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Resource sharing 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i="1" dirty="0">
                <a:solidFill>
                  <a:schemeClr val="bg1"/>
                </a:solidFill>
              </a:rPr>
              <a:t>Database </a:t>
            </a:r>
            <a:r>
              <a:rPr lang="en-US" sz="2400" dirty="0" err="1">
                <a:solidFill>
                  <a:schemeClr val="bg1"/>
                </a:solidFill>
              </a:rPr>
              <a:t>fasilitas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AFF50-A59D-F449-929F-1237F3CD88BD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4773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3FEA1-76E3-4594-B0FF-F3C5BB50B1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31689" y="150329"/>
            <a:ext cx="6023627" cy="724247"/>
          </a:xfrm>
        </p:spPr>
        <p:txBody>
          <a:bodyPr/>
          <a:lstStyle/>
          <a:p>
            <a:pPr algn="l"/>
            <a:r>
              <a:rPr lang="en-US" dirty="0"/>
              <a:t>Prosperous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04650-7F8F-4285-B87B-64A89954F0BF}"/>
              </a:ext>
            </a:extLst>
          </p:cNvPr>
          <p:cNvSpPr/>
          <p:nvPr/>
        </p:nvSpPr>
        <p:spPr>
          <a:xfrm>
            <a:off x="1145244" y="1097109"/>
            <a:ext cx="6163077" cy="1015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2FCA0-4A92-4B0C-BCEA-C9A5517A057F}"/>
              </a:ext>
            </a:extLst>
          </p:cNvPr>
          <p:cNvSpPr txBox="1"/>
          <p:nvPr/>
        </p:nvSpPr>
        <p:spPr>
          <a:xfrm>
            <a:off x="1145244" y="1126046"/>
            <a:ext cx="616307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Mempersiapkan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SDM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unggul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menyongsong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bonus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demografi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mampu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bertahan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keadaan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ekonomi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disrupsi</a:t>
            </a:r>
            <a:endParaRPr lang="ko-KR" alt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A2C48-B87A-4853-8E01-28CCD4B64748}"/>
              </a:ext>
            </a:extLst>
          </p:cNvPr>
          <p:cNvSpPr txBox="1"/>
          <p:nvPr/>
        </p:nvSpPr>
        <p:spPr>
          <a:xfrm>
            <a:off x="1412021" y="2141710"/>
            <a:ext cx="6163077" cy="452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Wingdings" pitchFamily="2" charset="2"/>
              <a:buChar char="v"/>
            </a:pPr>
            <a:r>
              <a:rPr lang="en-US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Menyiapkan</a:t>
            </a:r>
            <a:r>
              <a:rPr lang="en-US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SDM </a:t>
            </a:r>
            <a:r>
              <a:rPr lang="en-US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unggul</a:t>
            </a:r>
            <a:r>
              <a:rPr lang="en-US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melalui</a:t>
            </a:r>
            <a:r>
              <a:rPr lang="en-US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revitalisasi</a:t>
            </a:r>
            <a:r>
              <a:rPr lang="en-US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&amp; </a:t>
            </a:r>
            <a:r>
              <a:rPr lang="en-US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implementasi</a:t>
            </a:r>
            <a:r>
              <a:rPr lang="en-US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801" i="1" dirty="0">
                <a:solidFill>
                  <a:srgbClr val="000000"/>
                </a:solidFill>
                <a:ea typeface="Times New Roman" panose="02020603050405020304" pitchFamily="18" charset="0"/>
              </a:rPr>
              <a:t>Man Power Planning</a:t>
            </a:r>
          </a:p>
          <a:p>
            <a:endParaRPr lang="en-US" sz="1801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id-ID" sz="1801" dirty="0"/>
              <a:t>Peningkatan kualitas SDM guna menghasilkan </a:t>
            </a:r>
            <a:r>
              <a:rPr lang="id-ID" sz="1801" i="1" dirty="0"/>
              <a:t>powerful agile learner</a:t>
            </a:r>
            <a:r>
              <a:rPr lang="en-US" sz="1801" i="1" dirty="0"/>
              <a:t>s</a:t>
            </a:r>
            <a:r>
              <a:rPr lang="id-ID" sz="1801" i="1" dirty="0"/>
              <a:t>  </a:t>
            </a:r>
          </a:p>
          <a:p>
            <a:endParaRPr lang="id-ID" sz="1801" i="1" dirty="0"/>
          </a:p>
          <a:p>
            <a:pPr marL="285753" indent="-285753">
              <a:buFont typeface="Wingdings" pitchFamily="2" charset="2"/>
              <a:buChar char="v"/>
            </a:pPr>
            <a:r>
              <a:rPr lang="id-ID" sz="1801" dirty="0"/>
              <a:t>Fasilitasi dan akselerasi kenaikan pangkat dan jabatan dosen dan </a:t>
            </a:r>
            <a:r>
              <a:rPr lang="id-ID" sz="1801" dirty="0" err="1"/>
              <a:t>tendik</a:t>
            </a:r>
            <a:r>
              <a:rPr lang="en-ID" sz="1801" dirty="0"/>
              <a:t> </a:t>
            </a:r>
          </a:p>
          <a:p>
            <a:endParaRPr lang="en-ID" sz="1801" dirty="0"/>
          </a:p>
          <a:p>
            <a:pPr marL="285753" indent="-285753">
              <a:buFont typeface="Wingdings" pitchFamily="2" charset="2"/>
              <a:buChar char="v"/>
            </a:pP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Percepatan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kenaikan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jabatan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Guru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Besar</a:t>
            </a:r>
            <a:endParaRPr lang="en-ID" sz="180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en-ID" sz="180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Peningkatan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aktivitas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Tridarma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dosen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di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luar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kampus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: QS 100,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praktisi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industry,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dll</a:t>
            </a:r>
            <a:endParaRPr lang="en-ID" sz="180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en-US" sz="180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1801" dirty="0" err="1"/>
              <a:t>Peningkatan</a:t>
            </a:r>
            <a:r>
              <a:rPr lang="en-US" sz="1801" dirty="0"/>
              <a:t> </a:t>
            </a:r>
            <a:r>
              <a:rPr lang="en-US" sz="1801" dirty="0" err="1"/>
              <a:t>peran</a:t>
            </a:r>
            <a:r>
              <a:rPr lang="en-US" sz="1801" dirty="0"/>
              <a:t> </a:t>
            </a:r>
            <a:r>
              <a:rPr lang="en-US" sz="1801" dirty="0" err="1"/>
              <a:t>sivitas</a:t>
            </a:r>
            <a:r>
              <a:rPr lang="en-US" sz="1801" dirty="0"/>
              <a:t> </a:t>
            </a:r>
            <a:r>
              <a:rPr lang="en-US" sz="1801" dirty="0" err="1"/>
              <a:t>akademika</a:t>
            </a:r>
            <a:r>
              <a:rPr lang="en-US" sz="1801" dirty="0"/>
              <a:t> </a:t>
            </a:r>
            <a:r>
              <a:rPr lang="en-US" sz="1801" dirty="0" err="1"/>
              <a:t>dalam</a:t>
            </a:r>
            <a:r>
              <a:rPr lang="en-US" sz="1801" dirty="0"/>
              <a:t> </a:t>
            </a:r>
            <a:r>
              <a:rPr lang="en-US" sz="1801" dirty="0" err="1"/>
              <a:t>pengabdian</a:t>
            </a:r>
            <a:r>
              <a:rPr lang="en-US" sz="1801" dirty="0"/>
              <a:t> </a:t>
            </a:r>
            <a:r>
              <a:rPr lang="en-US" sz="1801" dirty="0" err="1"/>
              <a:t>kepada</a:t>
            </a:r>
            <a:r>
              <a:rPr lang="en-US" sz="1801" dirty="0"/>
              <a:t> </a:t>
            </a:r>
            <a:r>
              <a:rPr lang="en-US" sz="1801" dirty="0" err="1"/>
              <a:t>masyarakat</a:t>
            </a:r>
            <a:r>
              <a:rPr lang="en-ID" sz="1200" dirty="0"/>
              <a:t>  </a:t>
            </a:r>
            <a:r>
              <a:rPr lang="en-ID" sz="1801" dirty="0"/>
              <a:t>dan </a:t>
            </a:r>
            <a:r>
              <a:rPr lang="en-ID" sz="1801" dirty="0" err="1"/>
              <a:t>kewirausahaan</a:t>
            </a:r>
            <a:endParaRPr lang="ko-KR" altLang="en-US" sz="180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457B6-EE4C-724C-9024-99B44234E4F4}"/>
              </a:ext>
            </a:extLst>
          </p:cNvPr>
          <p:cNvSpPr txBox="1"/>
          <p:nvPr/>
        </p:nvSpPr>
        <p:spPr>
          <a:xfrm>
            <a:off x="1838156" y="62513"/>
            <a:ext cx="877163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1" b="1" dirty="0"/>
              <a:t>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A4BE1-AC4E-8542-B1C4-9B89E22FC5FF}"/>
              </a:ext>
            </a:extLst>
          </p:cNvPr>
          <p:cNvSpPr txBox="1"/>
          <p:nvPr/>
        </p:nvSpPr>
        <p:spPr>
          <a:xfrm>
            <a:off x="7396121" y="98922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348E1-48FD-ED44-B730-7A402B75B409}"/>
              </a:ext>
            </a:extLst>
          </p:cNvPr>
          <p:cNvSpPr txBox="1"/>
          <p:nvPr/>
        </p:nvSpPr>
        <p:spPr>
          <a:xfrm>
            <a:off x="852449" y="2141709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B.1.1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98366-7FC7-404A-8CF0-D2EB25ABF520}"/>
              </a:ext>
            </a:extLst>
          </p:cNvPr>
          <p:cNvSpPr txBox="1"/>
          <p:nvPr/>
        </p:nvSpPr>
        <p:spPr>
          <a:xfrm>
            <a:off x="852447" y="5951709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B.1.6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242AB-C976-6F47-963C-1140FAC37600}"/>
              </a:ext>
            </a:extLst>
          </p:cNvPr>
          <p:cNvSpPr txBox="1"/>
          <p:nvPr/>
        </p:nvSpPr>
        <p:spPr>
          <a:xfrm>
            <a:off x="852446" y="5148155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B.1.5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6E803-BB1F-844E-A668-9AC8F9863C4A}"/>
              </a:ext>
            </a:extLst>
          </p:cNvPr>
          <p:cNvSpPr txBox="1"/>
          <p:nvPr/>
        </p:nvSpPr>
        <p:spPr>
          <a:xfrm>
            <a:off x="852446" y="4579690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B.1.4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DF39EC-E852-9E4E-9F57-B8E6EE3E4BBB}"/>
              </a:ext>
            </a:extLst>
          </p:cNvPr>
          <p:cNvSpPr txBox="1"/>
          <p:nvPr/>
        </p:nvSpPr>
        <p:spPr>
          <a:xfrm>
            <a:off x="852446" y="3761457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B.1.3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1E46A-5092-6449-ACE3-8CB04C356B5E}"/>
              </a:ext>
            </a:extLst>
          </p:cNvPr>
          <p:cNvSpPr txBox="1"/>
          <p:nvPr/>
        </p:nvSpPr>
        <p:spPr>
          <a:xfrm>
            <a:off x="852444" y="2943224"/>
            <a:ext cx="73609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 dirty="0"/>
              <a:t>B.1.2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35F24-E01F-8941-ADAE-0CA81C663B94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60547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A7E0689-A6EC-4107-8A42-AE07831E8924}"/>
              </a:ext>
            </a:extLst>
          </p:cNvPr>
          <p:cNvSpPr txBox="1"/>
          <p:nvPr/>
        </p:nvSpPr>
        <p:spPr>
          <a:xfrm>
            <a:off x="794627" y="167773"/>
            <a:ext cx="10769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Indikator</a:t>
            </a:r>
            <a:r>
              <a:rPr lang="en-US" sz="2800" dirty="0"/>
              <a:t> Kinerja</a:t>
            </a:r>
          </a:p>
        </p:txBody>
      </p:sp>
      <p:graphicFrame>
        <p:nvGraphicFramePr>
          <p:cNvPr id="21" name="Table 22">
            <a:extLst>
              <a:ext uri="{FF2B5EF4-FFF2-40B4-BE49-F238E27FC236}">
                <a16:creationId xmlns:a16="http://schemas.microsoft.com/office/drawing/2014/main" id="{E17F004E-19ED-644C-88B2-0AB4FAE6B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09142"/>
              </p:ext>
            </p:extLst>
          </p:nvPr>
        </p:nvGraphicFramePr>
        <p:xfrm>
          <a:off x="479502" y="901701"/>
          <a:ext cx="11196680" cy="3241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669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965901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02887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791737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24828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982165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5791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Mempersiapkan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SDM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unggul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menyongsong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bonus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demografi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mampu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bertahan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keadaan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ekonomi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disrupsi</a:t>
                      </a:r>
                      <a:r>
                        <a:rPr lang="en-ID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241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B.1.4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j-lt"/>
                        </a:rPr>
                        <a:t>Persentase</a:t>
                      </a:r>
                      <a:r>
                        <a:rPr lang="en-US" sz="1800" dirty="0"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latin typeface="+mj-lt"/>
                        </a:rPr>
                        <a:t>dosen</a:t>
                      </a:r>
                      <a:r>
                        <a:rPr lang="en-US" sz="1800" dirty="0">
                          <a:latin typeface="+mj-lt"/>
                        </a:rPr>
                        <a:t> Guru </a:t>
                      </a:r>
                      <a:r>
                        <a:rPr lang="en-US" sz="1800" dirty="0" err="1">
                          <a:latin typeface="+mj-lt"/>
                        </a:rPr>
                        <a:t>Besar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470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B.1.5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Persentase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aktivitas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Tridarma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dosen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di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luar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kampus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: QS 100,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praktisi</a:t>
                      </a:r>
                      <a:r>
                        <a:rPr lang="en-ID" sz="1801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ID" sz="1801" dirty="0" err="1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industri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76578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B.1.6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Jumlah mahasiswa yang terlibat dalam kegiatan </a:t>
                      </a:r>
                      <a:r>
                        <a:rPr lang="id-ID" sz="18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kewirausahaan</a:t>
                      </a:r>
                      <a:r>
                        <a:rPr lang="en-ID" sz="1800" dirty="0">
                          <a:effectLst/>
                          <a:latin typeface="+mj-lt"/>
                        </a:rPr>
                        <a:t> </a:t>
                      </a:r>
                      <a:endParaRPr lang="en-ID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25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25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30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30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35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3559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6A7FE0F-F04A-FC4D-BB09-118F468E3B6A}"/>
              </a:ext>
            </a:extLst>
          </p:cNvPr>
          <p:cNvSpPr txBox="1"/>
          <p:nvPr/>
        </p:nvSpPr>
        <p:spPr>
          <a:xfrm>
            <a:off x="952292" y="4755970"/>
            <a:ext cx="8196475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percepatan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kenaikan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jabatan</a:t>
            </a:r>
            <a:r>
              <a:rPr lang="en-US" sz="2400" dirty="0">
                <a:solidFill>
                  <a:schemeClr val="bg1"/>
                </a:solidFill>
              </a:rPr>
              <a:t> guru </a:t>
            </a:r>
            <a:r>
              <a:rPr lang="en-US" sz="2400" dirty="0" err="1">
                <a:solidFill>
                  <a:schemeClr val="bg1"/>
                </a:solidFill>
              </a:rPr>
              <a:t>besar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i="1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Pelatihan-pelatihan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kewirausahaan</a:t>
            </a:r>
            <a:r>
              <a:rPr lang="en-US" sz="2400" dirty="0">
                <a:solidFill>
                  <a:schemeClr val="bg1"/>
                </a:solidFill>
              </a:rPr>
              <a:t> dan </a:t>
            </a:r>
            <a:r>
              <a:rPr lang="en-US" sz="2400" dirty="0" err="1">
                <a:solidFill>
                  <a:schemeClr val="bg1"/>
                </a:solidFill>
              </a:rPr>
              <a:t>implementasinya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6B5BC-AEFC-B845-B798-712BBB67AD24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62890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4AAB6A-CC97-4105-AF97-AE313C28B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0" y="2"/>
            <a:ext cx="1028700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0B79A9-F915-429F-9CC0-E556C85B1FFB}"/>
              </a:ext>
            </a:extLst>
          </p:cNvPr>
          <p:cNvSpPr/>
          <p:nvPr/>
        </p:nvSpPr>
        <p:spPr>
          <a:xfrm>
            <a:off x="11286453" y="9239"/>
            <a:ext cx="87783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13B2AE-55A7-4951-81E3-3D6F62A721E6}"/>
              </a:ext>
            </a:extLst>
          </p:cNvPr>
          <p:cNvCxnSpPr/>
          <p:nvPr/>
        </p:nvCxnSpPr>
        <p:spPr>
          <a:xfrm>
            <a:off x="11239500" y="2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52BCD2-E9EB-294F-ABD3-9E2064F7ED28}"/>
              </a:ext>
            </a:extLst>
          </p:cNvPr>
          <p:cNvSpPr txBox="1"/>
          <p:nvPr/>
        </p:nvSpPr>
        <p:spPr>
          <a:xfrm>
            <a:off x="11418478" y="6497907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19526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3FEA1-76E3-4594-B0FF-F3C5BB50B1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3861" y="150329"/>
            <a:ext cx="6881454" cy="724247"/>
          </a:xfrm>
        </p:spPr>
        <p:txBody>
          <a:bodyPr/>
          <a:lstStyle/>
          <a:p>
            <a:pPr algn="l"/>
            <a:r>
              <a:rPr lang="en-US" dirty="0"/>
              <a:t>Prosperous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EE53B-6927-467D-B588-84F54BEDADAE}"/>
              </a:ext>
            </a:extLst>
          </p:cNvPr>
          <p:cNvSpPr/>
          <p:nvPr/>
        </p:nvSpPr>
        <p:spPr>
          <a:xfrm>
            <a:off x="1551345" y="1407099"/>
            <a:ext cx="5510629" cy="7014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61647-BF06-428D-86C4-09439DF752DE}"/>
              </a:ext>
            </a:extLst>
          </p:cNvPr>
          <p:cNvSpPr txBox="1"/>
          <p:nvPr/>
        </p:nvSpPr>
        <p:spPr>
          <a:xfrm>
            <a:off x="1703745" y="1400641"/>
            <a:ext cx="520582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Efektivitas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&amp;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efisiensi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birokrasi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dalam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memberi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pelayanan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prima</a:t>
            </a:r>
            <a:endParaRPr lang="ko-KR" alt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FE761-8184-4CDD-BA23-051C31B424E2}"/>
              </a:ext>
            </a:extLst>
          </p:cNvPr>
          <p:cNvSpPr txBox="1"/>
          <p:nvPr/>
        </p:nvSpPr>
        <p:spPr>
          <a:xfrm>
            <a:off x="1703744" y="2634591"/>
            <a:ext cx="5710325" cy="332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80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Arial" pitchFamily="34" charset="0"/>
            </a:endParaRPr>
          </a:p>
          <a:p>
            <a:pPr marL="285753" indent="-285753" algn="just">
              <a:buFont typeface="Wingdings" pitchFamily="2" charset="2"/>
              <a:buChar char="v"/>
            </a:pPr>
            <a:r>
              <a:rPr lang="en-US" sz="2000" dirty="0" err="1"/>
              <a:t>Peningkatan</a:t>
            </a:r>
            <a:r>
              <a:rPr lang="en-US" sz="2000" dirty="0"/>
              <a:t> </a:t>
            </a:r>
            <a:r>
              <a:rPr lang="en-US" sz="2000" dirty="0" err="1"/>
              <a:t>kualitas</a:t>
            </a:r>
            <a:r>
              <a:rPr lang="en-US" sz="2000" dirty="0"/>
              <a:t> </a:t>
            </a:r>
            <a:r>
              <a:rPr lang="en-US" sz="2000" dirty="0" err="1"/>
              <a:t>layanan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i="1" dirty="0"/>
              <a:t>stakeholders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tingkat</a:t>
            </a:r>
            <a:r>
              <a:rPr lang="en-US" sz="2000" dirty="0"/>
              <a:t> prima </a:t>
            </a:r>
            <a:r>
              <a:rPr lang="id-ID" sz="2000" dirty="0"/>
              <a:t>melalui sistem </a:t>
            </a:r>
            <a:r>
              <a:rPr lang="id-ID" sz="2000" dirty="0" err="1"/>
              <a:t>informa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id-ID" sz="2000" dirty="0"/>
              <a:t>yang efektif, efisien, transparan</a:t>
            </a:r>
            <a:r>
              <a:rPr lang="en-US" sz="2000" dirty="0"/>
              <a:t>,</a:t>
            </a:r>
            <a:r>
              <a:rPr lang="id-ID" sz="2000" dirty="0"/>
              <a:t> akuntabel.  </a:t>
            </a:r>
          </a:p>
          <a:p>
            <a:pPr marL="285753" indent="-285753" algn="just">
              <a:buFont typeface="Wingdings" pitchFamily="2" charset="2"/>
              <a:buChar char="v"/>
            </a:pPr>
            <a:r>
              <a:rPr lang="en-US" sz="2000" dirty="0" err="1"/>
              <a:t>Pelayanan</a:t>
            </a:r>
            <a:r>
              <a:rPr lang="en-US" sz="2000" dirty="0"/>
              <a:t> prima </a:t>
            </a:r>
            <a:r>
              <a:rPr lang="en-US" sz="2000" dirty="0" err="1"/>
              <a:t>kepada</a:t>
            </a:r>
            <a:r>
              <a:rPr lang="en-US" sz="2000" dirty="0"/>
              <a:t> stakeholders: </a:t>
            </a:r>
            <a:r>
              <a:rPr lang="en-US" sz="2000" dirty="0" err="1"/>
              <a:t>pengurusan</a:t>
            </a:r>
            <a:r>
              <a:rPr lang="en-US" sz="2000" dirty="0"/>
              <a:t> SKL, </a:t>
            </a:r>
            <a:r>
              <a:rPr lang="en-US" sz="2000" dirty="0" err="1"/>
              <a:t>surat</a:t>
            </a:r>
            <a:r>
              <a:rPr lang="en-US" sz="2000" dirty="0"/>
              <a:t> </a:t>
            </a:r>
            <a:r>
              <a:rPr lang="en-US" sz="2000" dirty="0" err="1"/>
              <a:t>keterangan</a:t>
            </a:r>
            <a:r>
              <a:rPr lang="en-US" sz="2000" dirty="0"/>
              <a:t> </a:t>
            </a:r>
            <a:r>
              <a:rPr lang="en-US" sz="2000" dirty="0" err="1"/>
              <a:t>mahasiswa</a:t>
            </a:r>
            <a:r>
              <a:rPr lang="en-US" sz="2000" dirty="0"/>
              <a:t> </a:t>
            </a:r>
            <a:r>
              <a:rPr lang="en-US" sz="2000" dirty="0" err="1"/>
              <a:t>berbagai</a:t>
            </a:r>
            <a:r>
              <a:rPr lang="en-US" sz="2000" dirty="0"/>
              <a:t> </a:t>
            </a:r>
            <a:r>
              <a:rPr lang="en-US" sz="2000" dirty="0" err="1"/>
              <a:t>hal</a:t>
            </a:r>
            <a:r>
              <a:rPr lang="en-US" sz="2000" dirty="0"/>
              <a:t>,  </a:t>
            </a:r>
            <a:r>
              <a:rPr lang="en-US" sz="2000" dirty="0" err="1"/>
              <a:t>surat</a:t>
            </a:r>
            <a:r>
              <a:rPr lang="en-US" sz="2000" dirty="0"/>
              <a:t> </a:t>
            </a:r>
            <a:r>
              <a:rPr lang="en-US" sz="2000" dirty="0" err="1"/>
              <a:t>keterangan</a:t>
            </a:r>
            <a:r>
              <a:rPr lang="en-US" sz="2000" dirty="0"/>
              <a:t> </a:t>
            </a:r>
            <a:r>
              <a:rPr lang="en-US" sz="2000" dirty="0" err="1"/>
              <a:t>melanjutkan</a:t>
            </a:r>
            <a:r>
              <a:rPr lang="en-US" sz="2000" dirty="0"/>
              <a:t> </a:t>
            </a:r>
            <a:r>
              <a:rPr lang="en-US" sz="2000" dirty="0" err="1"/>
              <a:t>studi</a:t>
            </a:r>
            <a:r>
              <a:rPr lang="en-US" sz="2000" dirty="0"/>
              <a:t>, </a:t>
            </a:r>
            <a:r>
              <a:rPr lang="en-US" sz="2000" dirty="0" err="1"/>
              <a:t>pengurusan</a:t>
            </a:r>
            <a:r>
              <a:rPr lang="en-US" sz="2000" dirty="0"/>
              <a:t> </a:t>
            </a:r>
            <a:r>
              <a:rPr lang="en-US" sz="2000" dirty="0" err="1"/>
              <a:t>pangkat</a:t>
            </a:r>
            <a:r>
              <a:rPr lang="en-US" sz="2000" dirty="0"/>
              <a:t> </a:t>
            </a:r>
            <a:r>
              <a:rPr lang="en-US" sz="2000" dirty="0" err="1"/>
              <a:t>dosen</a:t>
            </a:r>
            <a:r>
              <a:rPr lang="en-US" sz="2000" dirty="0"/>
              <a:t>, </a:t>
            </a:r>
            <a:r>
              <a:rPr lang="en-US" sz="2000" dirty="0" err="1"/>
              <a:t>pengurusan</a:t>
            </a:r>
            <a:r>
              <a:rPr lang="en-US" sz="2000" dirty="0"/>
              <a:t> </a:t>
            </a:r>
            <a:r>
              <a:rPr lang="en-US" sz="2000" dirty="0" err="1"/>
              <a:t>administrasi</a:t>
            </a:r>
            <a:r>
              <a:rPr lang="en-US" sz="2000" dirty="0"/>
              <a:t> </a:t>
            </a:r>
            <a:r>
              <a:rPr lang="en-US" sz="2000" dirty="0" err="1"/>
              <a:t>tendik</a:t>
            </a:r>
            <a:r>
              <a:rPr lang="en-US" sz="2000" dirty="0"/>
              <a:t>, </a:t>
            </a:r>
            <a:r>
              <a:rPr lang="en-US" sz="2000" dirty="0" err="1"/>
              <a:t>dll</a:t>
            </a:r>
            <a:endParaRPr lang="en-ID" sz="2000" dirty="0"/>
          </a:p>
          <a:p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D1606-79FD-0F4E-867C-E4EFB9A9AF7D}"/>
              </a:ext>
            </a:extLst>
          </p:cNvPr>
          <p:cNvSpPr txBox="1"/>
          <p:nvPr/>
        </p:nvSpPr>
        <p:spPr>
          <a:xfrm>
            <a:off x="816890" y="140064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8F8B7-199A-2647-8C99-E6304BEBB236}"/>
              </a:ext>
            </a:extLst>
          </p:cNvPr>
          <p:cNvSpPr txBox="1"/>
          <p:nvPr/>
        </p:nvSpPr>
        <p:spPr>
          <a:xfrm>
            <a:off x="1037762" y="294693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B.2.1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4EA111-97EB-044A-8D18-90D0E6CB624B}"/>
              </a:ext>
            </a:extLst>
          </p:cNvPr>
          <p:cNvSpPr txBox="1"/>
          <p:nvPr/>
        </p:nvSpPr>
        <p:spPr>
          <a:xfrm>
            <a:off x="1037762" y="4136284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B.2.2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47002-D792-8E40-9FF6-06F850204965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313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AF133-0210-2348-AB34-A3A18D64532D}"/>
              </a:ext>
            </a:extLst>
          </p:cNvPr>
          <p:cNvSpPr txBox="1"/>
          <p:nvPr/>
        </p:nvSpPr>
        <p:spPr>
          <a:xfrm>
            <a:off x="974595" y="3724509"/>
            <a:ext cx="9565439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Integrasi dan </a:t>
            </a:r>
            <a:r>
              <a:rPr lang="en-US" sz="2400" dirty="0" err="1">
                <a:solidFill>
                  <a:schemeClr val="bg1"/>
                </a:solidFill>
              </a:rPr>
              <a:t>implementasi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sistem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informasi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layanan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sudah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2400" dirty="0" err="1">
                <a:solidFill>
                  <a:schemeClr val="bg1"/>
                </a:solidFill>
              </a:rPr>
              <a:t>tersedia</a:t>
            </a:r>
            <a:endParaRPr lang="en-US" sz="2400" i="1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Survei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kepuasan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sivitas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akademika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tendik</a:t>
            </a:r>
            <a:r>
              <a:rPr lang="en-US" sz="2400" dirty="0">
                <a:solidFill>
                  <a:schemeClr val="bg1"/>
                </a:solidFill>
              </a:rPr>
              <a:t>, alumni dan </a:t>
            </a:r>
            <a:r>
              <a:rPr lang="en-US" sz="2400" i="1" dirty="0">
                <a:solidFill>
                  <a:schemeClr val="bg1"/>
                </a:solidFill>
              </a:rPr>
              <a:t>stakeholder</a:t>
            </a:r>
          </a:p>
        </p:txBody>
      </p:sp>
      <p:graphicFrame>
        <p:nvGraphicFramePr>
          <p:cNvPr id="4" name="Table 22">
            <a:extLst>
              <a:ext uri="{FF2B5EF4-FFF2-40B4-BE49-F238E27FC236}">
                <a16:creationId xmlns:a16="http://schemas.microsoft.com/office/drawing/2014/main" id="{C9D4C3AE-1A19-DE46-8B2D-D23E5B8D6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246056"/>
              </p:ext>
            </p:extLst>
          </p:nvPr>
        </p:nvGraphicFramePr>
        <p:xfrm>
          <a:off x="479502" y="869795"/>
          <a:ext cx="11196680" cy="2333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913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6021657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02887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791737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24828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982165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402747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5791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Mengefektifkan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mengefisienkan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birokrasi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memberi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layanan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prima</a:t>
                      </a:r>
                      <a:endParaRPr lang="en-ID" sz="18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</a:endParaRP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264613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B.2.1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layanan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modern yang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terintegrasi</a:t>
                      </a:r>
                      <a:endParaRPr lang="en-ID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3158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B.2.2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Tingkat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kepuasan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sivitas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akademika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tendik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masyarakat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terhadap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layanan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dari</a:t>
                      </a:r>
                      <a:r>
                        <a:rPr lang="en-ID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FMIPA IPB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90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296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AF5F05-C0A9-8247-8033-3A3C967C7344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0391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4F6199B-2971-40BB-8935-905F573F8B7C}"/>
              </a:ext>
            </a:extLst>
          </p:cNvPr>
          <p:cNvGrpSpPr/>
          <p:nvPr/>
        </p:nvGrpSpPr>
        <p:grpSpPr>
          <a:xfrm>
            <a:off x="588058" y="1808153"/>
            <a:ext cx="3856005" cy="3241698"/>
            <a:chOff x="588057" y="489291"/>
            <a:chExt cx="7012893" cy="58956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29380C-D701-430A-82D5-D18760DC350D}"/>
                </a:ext>
              </a:extLst>
            </p:cNvPr>
            <p:cNvGrpSpPr/>
            <p:nvPr/>
          </p:nvGrpSpPr>
          <p:grpSpPr>
            <a:xfrm>
              <a:off x="588057" y="489291"/>
              <a:ext cx="7012893" cy="5895657"/>
              <a:chOff x="588057" y="489291"/>
              <a:chExt cx="7012893" cy="589565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5B59AA-DF2A-432B-AE13-FAE5C0512D64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1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D7D1009-0F39-4A7A-95B2-2B67C9CB6E10}"/>
                  </a:ext>
                </a:extLst>
              </p:cNvPr>
              <p:cNvSpPr/>
              <p:nvPr/>
            </p:nvSpPr>
            <p:spPr>
              <a:xfrm flipH="1">
                <a:off x="1635010" y="971550"/>
                <a:ext cx="5965940" cy="2951634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chemeClr val="bg1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1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F2F5C7-8ECC-4ECC-B610-75D1A1BB1324}"/>
                </a:ext>
              </a:extLst>
            </p:cNvPr>
            <p:cNvGrpSpPr/>
            <p:nvPr/>
          </p:nvGrpSpPr>
          <p:grpSpPr>
            <a:xfrm>
              <a:off x="3702492" y="4093022"/>
              <a:ext cx="845489" cy="843861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58C613A-08EF-4669-BD65-FDD56CEFBE29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5981185-B17A-411A-817A-411B329380BA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0EFFB30-A160-4211-8E55-E91CF2EEC5C1}"/>
              </a:ext>
            </a:extLst>
          </p:cNvPr>
          <p:cNvSpPr/>
          <p:nvPr/>
        </p:nvSpPr>
        <p:spPr>
          <a:xfrm>
            <a:off x="889400" y="-6080"/>
            <a:ext cx="274320" cy="5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53259C-53AF-4B92-A063-551B86BBFEAA}"/>
              </a:ext>
            </a:extLst>
          </p:cNvPr>
          <p:cNvSpPr/>
          <p:nvPr/>
        </p:nvSpPr>
        <p:spPr>
          <a:xfrm>
            <a:off x="804865" y="183645"/>
            <a:ext cx="457200" cy="1828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24DE2F-EF95-4D1B-982B-694A7101623F}"/>
              </a:ext>
            </a:extLst>
          </p:cNvPr>
          <p:cNvGrpSpPr/>
          <p:nvPr/>
        </p:nvGrpSpPr>
        <p:grpSpPr>
          <a:xfrm>
            <a:off x="2" y="491131"/>
            <a:ext cx="2300512" cy="1658160"/>
            <a:chOff x="2" y="491130"/>
            <a:chExt cx="2300512" cy="16581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F1ACE8-C541-4C9F-BF36-E4A177C88D7C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8AA0CE-12BB-4474-9226-04D727757709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36D23E0E-ACBE-41A0-8BBC-638DF0620A0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60AD60-4AA0-4914-8719-383BECD61096}"/>
                </a:ext>
              </a:extLst>
            </p:cNvPr>
            <p:cNvSpPr/>
            <p:nvPr/>
          </p:nvSpPr>
          <p:spPr>
            <a:xfrm>
              <a:off x="1843314" y="12480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9FD6AEC-A2F3-4D68-912B-FA75682DB3CC}"/>
                </a:ext>
              </a:extLst>
            </p:cNvPr>
            <p:cNvSpPr/>
            <p:nvPr/>
          </p:nvSpPr>
          <p:spPr>
            <a:xfrm>
              <a:off x="139290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0EF282-A0CC-490B-BCB6-E2ABE06A53EA}"/>
              </a:ext>
            </a:extLst>
          </p:cNvPr>
          <p:cNvGrpSpPr/>
          <p:nvPr/>
        </p:nvGrpSpPr>
        <p:grpSpPr>
          <a:xfrm flipH="1">
            <a:off x="9655506" y="4921717"/>
            <a:ext cx="2536494" cy="1319868"/>
            <a:chOff x="-83581" y="643530"/>
            <a:chExt cx="2536495" cy="131986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4E2454-C9E2-4303-8EE3-2E1498D516F4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AA979D-898D-4CBD-93ED-73B82D9F5021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E679347E-6EB2-42D0-B802-471174ED574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1DE897-9941-498E-8DD9-D52E1A90A696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E8D6255-5F0E-4E26-82BD-AAAA2252A0CD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6564DD-3722-4C3B-B731-DB294D88A036}"/>
              </a:ext>
            </a:extLst>
          </p:cNvPr>
          <p:cNvGrpSpPr/>
          <p:nvPr/>
        </p:nvGrpSpPr>
        <p:grpSpPr>
          <a:xfrm rot="10800000">
            <a:off x="1992951" y="4741679"/>
            <a:ext cx="8494073" cy="1827925"/>
            <a:chOff x="-6041158" y="643530"/>
            <a:chExt cx="8494072" cy="18279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01C9E7-1211-404D-91CC-7E0FC2EEBA4A}"/>
                </a:ext>
              </a:extLst>
            </p:cNvPr>
            <p:cNvSpPr/>
            <p:nvPr/>
          </p:nvSpPr>
          <p:spPr>
            <a:xfrm>
              <a:off x="-6041158" y="742950"/>
              <a:ext cx="7803285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2B4BCE-D6D4-4F8C-B9D0-94DAA3C14F8F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B6388E78-95F8-4872-BBCF-22E5CA9974B8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17FFF0A-7C9D-4506-92CF-C2D742FD0FBE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6B5C83F-F678-4889-8CC0-2EA7FDA50FC8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53585F-6CF0-41A7-B203-E1433ACA49E4}"/>
              </a:ext>
            </a:extLst>
          </p:cNvPr>
          <p:cNvGrpSpPr/>
          <p:nvPr/>
        </p:nvGrpSpPr>
        <p:grpSpPr>
          <a:xfrm>
            <a:off x="9974896" y="6108176"/>
            <a:ext cx="1311886" cy="1319867"/>
            <a:chOff x="989126" y="491130"/>
            <a:chExt cx="1311887" cy="1319867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DC8F628B-D206-46BC-BC86-2A8CF00BB5F7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3F4A65E-289E-4484-97CB-7E1D72FE8232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F7F8F0D-719F-4E8A-993A-7FADB340771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0A04D2-3B19-40F2-8C3D-A4860753F897}"/>
              </a:ext>
            </a:extLst>
          </p:cNvPr>
          <p:cNvGrpSpPr/>
          <p:nvPr/>
        </p:nvGrpSpPr>
        <p:grpSpPr>
          <a:xfrm>
            <a:off x="5780452" y="928290"/>
            <a:ext cx="3843472" cy="4498570"/>
            <a:chOff x="4374843" y="1350033"/>
            <a:chExt cx="3861188" cy="303985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89CEC1-DC81-41AF-A969-ED5E962DA9E8}"/>
                </a:ext>
              </a:extLst>
            </p:cNvPr>
            <p:cNvSpPr txBox="1"/>
            <p:nvPr/>
          </p:nvSpPr>
          <p:spPr>
            <a:xfrm>
              <a:off x="4406507" y="2142789"/>
              <a:ext cx="3555169" cy="2247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285753" indent="-285753">
                <a:buFont typeface="Wingdings" pitchFamily="2" charset="2"/>
                <a:buChar char="v"/>
              </a:pP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Penguatan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riset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dasar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dengan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pendekatan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transdisiplin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dan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multidisiplin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guna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mendukung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kemajuan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pertanian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kelautan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, dan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biosains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tropika</a:t>
              </a:r>
              <a:endParaRPr lang="en-US" sz="180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285753" indent="-285753">
                <a:buFont typeface="Wingdings" pitchFamily="2" charset="2"/>
                <a:buChar char="v"/>
              </a:pPr>
              <a:r>
                <a:rPr lang="en-US" sz="1801" i="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Roadmap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penelitian</a:t>
              </a:r>
              <a:endParaRPr lang="en-US" sz="180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285753" indent="-285753">
                <a:buFont typeface="Wingdings" pitchFamily="2" charset="2"/>
                <a:buChar char="v"/>
              </a:pPr>
              <a:r>
                <a:rPr lang="en-US" sz="1801" dirty="0" err="1">
                  <a:solidFill>
                    <a:schemeClr val="bg1"/>
                  </a:solidFill>
                </a:rPr>
                <a:t>Penguatan</a:t>
              </a:r>
              <a:r>
                <a:rPr lang="en-US" sz="1801" dirty="0">
                  <a:solidFill>
                    <a:schemeClr val="bg1"/>
                  </a:solidFill>
                </a:rPr>
                <a:t> </a:t>
              </a:r>
              <a:r>
                <a:rPr lang="en-US" sz="1801" i="1" dirty="0">
                  <a:solidFill>
                    <a:schemeClr val="bg1"/>
                  </a:solidFill>
                </a:rPr>
                <a:t>working group</a:t>
              </a:r>
              <a:r>
                <a:rPr lang="en-US" sz="1801" dirty="0">
                  <a:solidFill>
                    <a:schemeClr val="bg1"/>
                  </a:solidFill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</a:rPr>
                <a:t>riset</a:t>
              </a:r>
              <a:r>
                <a:rPr lang="en-US" sz="1801" dirty="0">
                  <a:solidFill>
                    <a:schemeClr val="bg1"/>
                  </a:solidFill>
                </a:rPr>
                <a:t>, </a:t>
              </a:r>
              <a:r>
                <a:rPr lang="en-US" sz="1801" dirty="0" err="1">
                  <a:solidFill>
                    <a:schemeClr val="bg1"/>
                  </a:solidFill>
                </a:rPr>
                <a:t>penguatan</a:t>
              </a:r>
              <a:r>
                <a:rPr lang="en-US" sz="1801" dirty="0">
                  <a:solidFill>
                    <a:schemeClr val="bg1"/>
                  </a:solidFill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</a:rPr>
                <a:t>kapasitas</a:t>
              </a:r>
              <a:r>
                <a:rPr lang="en-US" sz="1801" dirty="0">
                  <a:solidFill>
                    <a:schemeClr val="bg1"/>
                  </a:solidFill>
                </a:rPr>
                <a:t>, </a:t>
              </a:r>
              <a:r>
                <a:rPr lang="en-US" sz="1801" dirty="0" err="1">
                  <a:solidFill>
                    <a:schemeClr val="bg1"/>
                  </a:solidFill>
                </a:rPr>
                <a:t>efektivitas</a:t>
              </a:r>
              <a:r>
                <a:rPr lang="en-US" sz="1801" dirty="0">
                  <a:solidFill>
                    <a:schemeClr val="bg1"/>
                  </a:solidFill>
                </a:rPr>
                <a:t> divisi</a:t>
              </a:r>
              <a:r>
                <a:rPr lang="en-ID" sz="1801" dirty="0">
                  <a:solidFill>
                    <a:schemeClr val="bg1"/>
                  </a:solidFill>
                </a:rPr>
                <a:t> </a:t>
              </a:r>
              <a:endParaRPr lang="en-US" sz="180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285753" indent="-285753">
                <a:buFont typeface="Wingdings" pitchFamily="2" charset="2"/>
                <a:buChar char="v"/>
              </a:pP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Landasan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untuk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riset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terapan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dan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menghasilkan</a:t>
              </a:r>
              <a:r>
                <a:rPr lang="en-US" sz="1801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inovasi</a:t>
              </a:r>
              <a:r>
                <a:rPr lang="en-US" altLang="ko-KR" sz="180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220B3-0098-4205-A625-3CCC838CD0D1}"/>
                </a:ext>
              </a:extLst>
            </p:cNvPr>
            <p:cNvSpPr txBox="1"/>
            <p:nvPr/>
          </p:nvSpPr>
          <p:spPr>
            <a:xfrm>
              <a:off x="4374843" y="1350033"/>
              <a:ext cx="3861188" cy="56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cs typeface="Arial" pitchFamily="34" charset="0"/>
                </a:rPr>
                <a:t>Leading Institution in Basic Research &amp; Innovation</a:t>
              </a:r>
              <a:endParaRPr lang="ko-KR" altLang="en-US" sz="2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B3F2DEB-2A68-4124-9779-9F76084F904D}"/>
              </a:ext>
            </a:extLst>
          </p:cNvPr>
          <p:cNvSpPr txBox="1"/>
          <p:nvPr/>
        </p:nvSpPr>
        <p:spPr>
          <a:xfrm>
            <a:off x="2380423" y="54079"/>
            <a:ext cx="2388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Beyond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40BA5B-2F93-4AB5-9411-959D009F0329}"/>
              </a:ext>
            </a:extLst>
          </p:cNvPr>
          <p:cNvGrpSpPr/>
          <p:nvPr/>
        </p:nvGrpSpPr>
        <p:grpSpPr>
          <a:xfrm rot="16200000" flipH="1">
            <a:off x="9646768" y="722580"/>
            <a:ext cx="3273892" cy="1816574"/>
            <a:chOff x="-820977" y="643530"/>
            <a:chExt cx="3273891" cy="181657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D5C7899-A839-4A96-B212-4CDF34DE411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A5E65A1-B9A9-4E9C-8A5D-7AC8C158EEBE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37A21BCC-CB69-4EC7-ADD9-352EB018ABEA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BE240E-1F3A-4600-BA16-C5A37AA8AD70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B787523B-703C-44BD-87D0-846766EBFA8A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432D64D-0D2B-4DE2-B9CF-DAD1EBC02714}"/>
              </a:ext>
            </a:extLst>
          </p:cNvPr>
          <p:cNvSpPr/>
          <p:nvPr/>
        </p:nvSpPr>
        <p:spPr>
          <a:xfrm>
            <a:off x="1760544" y="3907388"/>
            <a:ext cx="305074" cy="304244"/>
          </a:xfrm>
          <a:custGeom>
            <a:avLst/>
            <a:gdLst>
              <a:gd name="connsiteX0" fmla="*/ 30 w 1898796"/>
              <a:gd name="connsiteY0" fmla="*/ 947852 h 1893636"/>
              <a:gd name="connsiteX1" fmla="*/ 950461 w 1898796"/>
              <a:gd name="connsiteY1" fmla="*/ 2 h 1893636"/>
              <a:gd name="connsiteX2" fmla="*/ 1898827 w 1898796"/>
              <a:gd name="connsiteY2" fmla="*/ 950948 h 1893636"/>
              <a:gd name="connsiteX3" fmla="*/ 946849 w 1898796"/>
              <a:gd name="connsiteY3" fmla="*/ 1898283 h 1893636"/>
              <a:gd name="connsiteX4" fmla="*/ 30 w 1898796"/>
              <a:gd name="connsiteY4" fmla="*/ 947852 h 1893636"/>
              <a:gd name="connsiteX5" fmla="*/ 1187811 w 1898796"/>
              <a:gd name="connsiteY5" fmla="*/ 949916 h 1893636"/>
              <a:gd name="connsiteX6" fmla="*/ 949429 w 1898796"/>
              <a:gd name="connsiteY6" fmla="*/ 710503 h 1893636"/>
              <a:gd name="connsiteX7" fmla="*/ 710532 w 1898796"/>
              <a:gd name="connsiteY7" fmla="*/ 948368 h 1893636"/>
              <a:gd name="connsiteX8" fmla="*/ 948397 w 1898796"/>
              <a:gd name="connsiteY8" fmla="*/ 1188298 h 1893636"/>
              <a:gd name="connsiteX9" fmla="*/ 1187811 w 1898796"/>
              <a:gd name="connsiteY9" fmla="*/ 949916 h 18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96" h="1893636">
                <a:moveTo>
                  <a:pt x="30" y="947852"/>
                </a:moveTo>
                <a:cubicBezTo>
                  <a:pt x="-3065" y="428263"/>
                  <a:pt x="426228" y="-1030"/>
                  <a:pt x="950461" y="2"/>
                </a:cubicBezTo>
                <a:cubicBezTo>
                  <a:pt x="1472114" y="1034"/>
                  <a:pt x="1899859" y="427747"/>
                  <a:pt x="1898827" y="950948"/>
                </a:cubicBezTo>
                <a:cubicBezTo>
                  <a:pt x="1897795" y="1468473"/>
                  <a:pt x="1477790" y="1899315"/>
                  <a:pt x="946849" y="1898283"/>
                </a:cubicBezTo>
                <a:cubicBezTo>
                  <a:pt x="411781" y="1896735"/>
                  <a:pt x="-4097" y="1460218"/>
                  <a:pt x="30" y="947852"/>
                </a:cubicBezTo>
                <a:close/>
                <a:moveTo>
                  <a:pt x="1187811" y="949916"/>
                </a:moveTo>
                <a:cubicBezTo>
                  <a:pt x="1188327" y="817310"/>
                  <a:pt x="1084099" y="710503"/>
                  <a:pt x="949429" y="710503"/>
                </a:cubicBezTo>
                <a:cubicBezTo>
                  <a:pt x="805987" y="710503"/>
                  <a:pt x="710015" y="828146"/>
                  <a:pt x="710532" y="948368"/>
                </a:cubicBezTo>
                <a:cubicBezTo>
                  <a:pt x="711048" y="1081490"/>
                  <a:pt x="815791" y="1188298"/>
                  <a:pt x="948397" y="1188298"/>
                </a:cubicBezTo>
                <a:cubicBezTo>
                  <a:pt x="1081003" y="1188298"/>
                  <a:pt x="1187294" y="1083038"/>
                  <a:pt x="1187811" y="949916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7EF4157-8ED2-634B-81FD-238DE2667EDC}"/>
              </a:ext>
            </a:extLst>
          </p:cNvPr>
          <p:cNvSpPr txBox="1"/>
          <p:nvPr/>
        </p:nvSpPr>
        <p:spPr>
          <a:xfrm>
            <a:off x="1811313" y="36373"/>
            <a:ext cx="80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C571BCA-4CCC-0C42-AD17-7D27900B28AB}"/>
              </a:ext>
            </a:extLst>
          </p:cNvPr>
          <p:cNvSpPr txBox="1"/>
          <p:nvPr/>
        </p:nvSpPr>
        <p:spPr>
          <a:xfrm>
            <a:off x="5036338" y="91535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B91D6B-9E35-1B48-991D-6E55EE296FFB}"/>
              </a:ext>
            </a:extLst>
          </p:cNvPr>
          <p:cNvSpPr txBox="1"/>
          <p:nvPr/>
        </p:nvSpPr>
        <p:spPr>
          <a:xfrm>
            <a:off x="5169574" y="2259584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C.1.1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AE04BF-B9D4-574F-819A-6D82F67C5766}"/>
              </a:ext>
            </a:extLst>
          </p:cNvPr>
          <p:cNvSpPr txBox="1"/>
          <p:nvPr/>
        </p:nvSpPr>
        <p:spPr>
          <a:xfrm>
            <a:off x="5187285" y="3587974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C.1.2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CBCEEE-E21C-4C48-8A30-0CEAC2E69AB9}"/>
              </a:ext>
            </a:extLst>
          </p:cNvPr>
          <p:cNvSpPr txBox="1"/>
          <p:nvPr/>
        </p:nvSpPr>
        <p:spPr>
          <a:xfrm>
            <a:off x="5193128" y="391178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C.1.3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7DDA59D-2B1F-4D45-AE8C-E6B863254383}"/>
              </a:ext>
            </a:extLst>
          </p:cNvPr>
          <p:cNvSpPr txBox="1"/>
          <p:nvPr/>
        </p:nvSpPr>
        <p:spPr>
          <a:xfrm>
            <a:off x="5185016" y="4741679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C.1.4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947F70-CC90-FD4A-8282-3F274E19D80B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653865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2">
            <a:extLst>
              <a:ext uri="{FF2B5EF4-FFF2-40B4-BE49-F238E27FC236}">
                <a16:creationId xmlns:a16="http://schemas.microsoft.com/office/drawing/2014/main" id="{E17F004E-19ED-644C-88B2-0AB4FAE6B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779907"/>
              </p:ext>
            </p:extLst>
          </p:nvPr>
        </p:nvGraphicFramePr>
        <p:xfrm>
          <a:off x="479502" y="901700"/>
          <a:ext cx="11196680" cy="2788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030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865540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02887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791737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24828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982165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Mewujudkan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keunggulan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bidang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ilmu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dasar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terapan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4187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C.1.1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riset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transdisiplin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72106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C.1.2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Persentase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roadmap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riset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dijalankan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314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C.1.3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publikasi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ilmiah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internasional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terindeks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dosen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2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DEE44E-D9C1-694B-BCF2-C2B20EB37B14}"/>
              </a:ext>
            </a:extLst>
          </p:cNvPr>
          <p:cNvSpPr txBox="1"/>
          <p:nvPr/>
        </p:nvSpPr>
        <p:spPr>
          <a:xfrm>
            <a:off x="1030351" y="4386640"/>
            <a:ext cx="7632218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Pendataan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roadmap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riset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dosen</a:t>
            </a:r>
            <a:endParaRPr lang="en-US" sz="2400" i="1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Seminar Bersama FMIPA 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Peningkatan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perolehan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hibah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World Class Professor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CA6C4-5875-6E4E-A424-D7B7EDCF4D5D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145026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4F6199B-2971-40BB-8935-905F573F8B7C}"/>
              </a:ext>
            </a:extLst>
          </p:cNvPr>
          <p:cNvGrpSpPr/>
          <p:nvPr/>
        </p:nvGrpSpPr>
        <p:grpSpPr>
          <a:xfrm>
            <a:off x="588058" y="1808153"/>
            <a:ext cx="3856005" cy="3241698"/>
            <a:chOff x="588057" y="489291"/>
            <a:chExt cx="7012893" cy="58956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29380C-D701-430A-82D5-D18760DC350D}"/>
                </a:ext>
              </a:extLst>
            </p:cNvPr>
            <p:cNvGrpSpPr/>
            <p:nvPr/>
          </p:nvGrpSpPr>
          <p:grpSpPr>
            <a:xfrm>
              <a:off x="588057" y="489291"/>
              <a:ext cx="7012893" cy="5895657"/>
              <a:chOff x="588057" y="489291"/>
              <a:chExt cx="7012893" cy="589565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5B59AA-DF2A-432B-AE13-FAE5C0512D64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1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D7D1009-0F39-4A7A-95B2-2B67C9CB6E10}"/>
                  </a:ext>
                </a:extLst>
              </p:cNvPr>
              <p:cNvSpPr/>
              <p:nvPr/>
            </p:nvSpPr>
            <p:spPr>
              <a:xfrm flipH="1">
                <a:off x="1635010" y="971550"/>
                <a:ext cx="5965940" cy="2951634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chemeClr val="bg1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801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F2F5C7-8ECC-4ECC-B610-75D1A1BB1324}"/>
                </a:ext>
              </a:extLst>
            </p:cNvPr>
            <p:cNvGrpSpPr/>
            <p:nvPr/>
          </p:nvGrpSpPr>
          <p:grpSpPr>
            <a:xfrm>
              <a:off x="3702492" y="4093022"/>
              <a:ext cx="845489" cy="843861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58C613A-08EF-4669-BD65-FDD56CEFBE29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5981185-B17A-411A-817A-411B329380BA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 dirty="0"/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0EFFB30-A160-4211-8E55-E91CF2EEC5C1}"/>
              </a:ext>
            </a:extLst>
          </p:cNvPr>
          <p:cNvSpPr/>
          <p:nvPr/>
        </p:nvSpPr>
        <p:spPr>
          <a:xfrm>
            <a:off x="889400" y="-6080"/>
            <a:ext cx="274320" cy="5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53259C-53AF-4B92-A063-551B86BBFEAA}"/>
              </a:ext>
            </a:extLst>
          </p:cNvPr>
          <p:cNvSpPr/>
          <p:nvPr/>
        </p:nvSpPr>
        <p:spPr>
          <a:xfrm>
            <a:off x="804865" y="183645"/>
            <a:ext cx="457200" cy="1828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24DE2F-EF95-4D1B-982B-694A7101623F}"/>
              </a:ext>
            </a:extLst>
          </p:cNvPr>
          <p:cNvGrpSpPr/>
          <p:nvPr/>
        </p:nvGrpSpPr>
        <p:grpSpPr>
          <a:xfrm>
            <a:off x="2" y="491131"/>
            <a:ext cx="2300512" cy="1658160"/>
            <a:chOff x="2" y="491130"/>
            <a:chExt cx="2300512" cy="16581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F1ACE8-C541-4C9F-BF36-E4A177C88D7C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8AA0CE-12BB-4474-9226-04D727757709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36D23E0E-ACBE-41A0-8BBC-638DF0620A0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60AD60-4AA0-4914-8719-383BECD61096}"/>
                </a:ext>
              </a:extLst>
            </p:cNvPr>
            <p:cNvSpPr/>
            <p:nvPr/>
          </p:nvSpPr>
          <p:spPr>
            <a:xfrm>
              <a:off x="1843314" y="12480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9FD6AEC-A2F3-4D68-912B-FA75682DB3CC}"/>
                </a:ext>
              </a:extLst>
            </p:cNvPr>
            <p:cNvSpPr/>
            <p:nvPr/>
          </p:nvSpPr>
          <p:spPr>
            <a:xfrm>
              <a:off x="139290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0EF282-A0CC-490B-BCB6-E2ABE06A53EA}"/>
              </a:ext>
            </a:extLst>
          </p:cNvPr>
          <p:cNvGrpSpPr/>
          <p:nvPr/>
        </p:nvGrpSpPr>
        <p:grpSpPr>
          <a:xfrm flipH="1">
            <a:off x="9655506" y="4921717"/>
            <a:ext cx="2536494" cy="1319868"/>
            <a:chOff x="-83581" y="643530"/>
            <a:chExt cx="2536495" cy="131986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4E2454-C9E2-4303-8EE3-2E1498D516F4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AA979D-898D-4CBD-93ED-73B82D9F5021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E679347E-6EB2-42D0-B802-471174ED574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1DE897-9941-498E-8DD9-D52E1A90A696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E8D6255-5F0E-4E26-82BD-AAAA2252A0CD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6564DD-3722-4C3B-B731-DB294D88A036}"/>
              </a:ext>
            </a:extLst>
          </p:cNvPr>
          <p:cNvGrpSpPr/>
          <p:nvPr/>
        </p:nvGrpSpPr>
        <p:grpSpPr>
          <a:xfrm rot="10800000">
            <a:off x="1992951" y="4741679"/>
            <a:ext cx="8494073" cy="1827925"/>
            <a:chOff x="-6041158" y="643530"/>
            <a:chExt cx="8494072" cy="18279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01C9E7-1211-404D-91CC-7E0FC2EEBA4A}"/>
                </a:ext>
              </a:extLst>
            </p:cNvPr>
            <p:cNvSpPr/>
            <p:nvPr/>
          </p:nvSpPr>
          <p:spPr>
            <a:xfrm>
              <a:off x="-6041158" y="742950"/>
              <a:ext cx="7803285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2B4BCE-D6D4-4F8C-B9D0-94DAA3C14F8F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B6388E78-95F8-4872-BBCF-22E5CA9974B8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17FFF0A-7C9D-4506-92CF-C2D742FD0FBE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6B5C83F-F678-4889-8CC0-2EA7FDA50FC8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53585F-6CF0-41A7-B203-E1433ACA49E4}"/>
              </a:ext>
            </a:extLst>
          </p:cNvPr>
          <p:cNvGrpSpPr/>
          <p:nvPr/>
        </p:nvGrpSpPr>
        <p:grpSpPr>
          <a:xfrm>
            <a:off x="9974896" y="6108176"/>
            <a:ext cx="1311886" cy="1319867"/>
            <a:chOff x="989126" y="491130"/>
            <a:chExt cx="1311887" cy="1319867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DC8F628B-D206-46BC-BC86-2A8CF00BB5F7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3F4A65E-289E-4484-97CB-7E1D72FE8232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F7F8F0D-719F-4E8A-993A-7FADB340771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0A04D2-3B19-40F2-8C3D-A4860753F897}"/>
              </a:ext>
            </a:extLst>
          </p:cNvPr>
          <p:cNvGrpSpPr/>
          <p:nvPr/>
        </p:nvGrpSpPr>
        <p:grpSpPr>
          <a:xfrm>
            <a:off x="5455227" y="828740"/>
            <a:ext cx="4723943" cy="4220160"/>
            <a:chOff x="4074357" y="1350033"/>
            <a:chExt cx="4745717" cy="28517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89CEC1-DC81-41AF-A969-ED5E962DA9E8}"/>
                </a:ext>
              </a:extLst>
            </p:cNvPr>
            <p:cNvSpPr txBox="1"/>
            <p:nvPr/>
          </p:nvSpPr>
          <p:spPr>
            <a:xfrm>
              <a:off x="4406507" y="2142789"/>
              <a:ext cx="3555168" cy="205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342904" indent="-342904">
                <a:buFont typeface="Wingdings" pitchFamily="2" charset="2"/>
                <a:buChar char="v"/>
              </a:pP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Upaya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menjaga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keberlanjutan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program-program yang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ditetapkan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di FMIPA </a:t>
              </a:r>
            </a:p>
            <a:p>
              <a:pPr marL="342904" indent="-342904">
                <a:buFont typeface="Wingdings" pitchFamily="2" charset="2"/>
                <a:buChar char="v"/>
              </a:pP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Menguatkan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posisi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IPB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sebagai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Kampus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Inovasi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 Indonesia</a:t>
              </a:r>
              <a:endParaRPr lang="en-US" sz="20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itchFamily="34" charset="0"/>
              </a:endParaRPr>
            </a:p>
            <a:p>
              <a:pPr marL="342904" indent="-342904">
                <a:buFont typeface="Wingdings" pitchFamily="2" charset="2"/>
                <a:buChar char="v"/>
              </a:pPr>
              <a:r>
                <a:rPr lang="en-US" altLang="ko-KR" sz="2000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Meningkatkan</a:t>
              </a:r>
              <a:r>
                <a:rPr lang="en-US" altLang="ko-KR" sz="2000" i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Income generating activities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220B3-0098-4205-A625-3CCC838CD0D1}"/>
                </a:ext>
              </a:extLst>
            </p:cNvPr>
            <p:cNvSpPr txBox="1"/>
            <p:nvPr/>
          </p:nvSpPr>
          <p:spPr>
            <a:xfrm>
              <a:off x="4074357" y="1350033"/>
              <a:ext cx="4745717" cy="56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cs typeface="Arial" pitchFamily="34" charset="0"/>
                </a:rPr>
                <a:t>Akselerasi</a:t>
              </a:r>
              <a:r>
                <a:rPr lang="en-US" sz="24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cs typeface="Arial" pitchFamily="34" charset="0"/>
                </a:rPr>
                <a:t>riset</a:t>
              </a:r>
              <a:r>
                <a:rPr lang="en-US" sz="2400" dirty="0">
                  <a:solidFill>
                    <a:schemeClr val="bg1"/>
                  </a:solidFill>
                  <a:cs typeface="Arial" pitchFamily="34" charset="0"/>
                </a:rPr>
                <a:t> &amp; </a:t>
              </a:r>
              <a:r>
                <a:rPr lang="en-US" sz="2400" dirty="0" err="1">
                  <a:solidFill>
                    <a:schemeClr val="bg1"/>
                  </a:solidFill>
                  <a:cs typeface="Arial" pitchFamily="34" charset="0"/>
                </a:rPr>
                <a:t>inovasi</a:t>
              </a:r>
              <a:r>
                <a:rPr lang="en-US" sz="24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cs typeface="Arial" pitchFamily="34" charset="0"/>
                </a:rPr>
                <a:t>menuju</a:t>
              </a:r>
              <a:r>
                <a:rPr lang="en-US" sz="24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cs typeface="Arial" pitchFamily="34" charset="0"/>
                </a:rPr>
                <a:t>hilirisasi</a:t>
              </a:r>
              <a:r>
                <a:rPr lang="en-US" sz="2400" dirty="0">
                  <a:solidFill>
                    <a:schemeClr val="bg1"/>
                  </a:solidFill>
                  <a:cs typeface="Arial" pitchFamily="34" charset="0"/>
                </a:rPr>
                <a:t> &amp; </a:t>
              </a:r>
              <a:r>
                <a:rPr lang="en-US" sz="2400" dirty="0" err="1">
                  <a:solidFill>
                    <a:schemeClr val="bg1"/>
                  </a:solidFill>
                  <a:cs typeface="Arial" pitchFamily="34" charset="0"/>
                </a:rPr>
                <a:t>komersialisasi</a:t>
              </a:r>
              <a:endParaRPr lang="ko-KR" altLang="en-US" sz="2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B3F2DEB-2A68-4124-9779-9F76084F904D}"/>
              </a:ext>
            </a:extLst>
          </p:cNvPr>
          <p:cNvSpPr txBox="1"/>
          <p:nvPr/>
        </p:nvSpPr>
        <p:spPr>
          <a:xfrm>
            <a:off x="1440143" y="675462"/>
            <a:ext cx="306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Beyond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40BA5B-2F93-4AB5-9411-959D009F0329}"/>
              </a:ext>
            </a:extLst>
          </p:cNvPr>
          <p:cNvGrpSpPr/>
          <p:nvPr/>
        </p:nvGrpSpPr>
        <p:grpSpPr>
          <a:xfrm rot="16200000" flipH="1">
            <a:off x="9646768" y="722580"/>
            <a:ext cx="3273892" cy="1816574"/>
            <a:chOff x="-820977" y="643530"/>
            <a:chExt cx="3273891" cy="181657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D5C7899-A839-4A96-B212-4CDF34DE411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A5E65A1-B9A9-4E9C-8A5D-7AC8C158EEBE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37A21BCC-CB69-4EC7-ADD9-352EB018ABEA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chemeClr val="tx1"/>
                </a:solidFill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BE240E-1F3A-4600-BA16-C5A37AA8AD70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B787523B-703C-44BD-87D0-846766EBFA8A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432D64D-0D2B-4DE2-B9CF-DAD1EBC02714}"/>
              </a:ext>
            </a:extLst>
          </p:cNvPr>
          <p:cNvSpPr/>
          <p:nvPr/>
        </p:nvSpPr>
        <p:spPr>
          <a:xfrm>
            <a:off x="1760544" y="3907388"/>
            <a:ext cx="305074" cy="304244"/>
          </a:xfrm>
          <a:custGeom>
            <a:avLst/>
            <a:gdLst>
              <a:gd name="connsiteX0" fmla="*/ 30 w 1898796"/>
              <a:gd name="connsiteY0" fmla="*/ 947852 h 1893636"/>
              <a:gd name="connsiteX1" fmla="*/ 950461 w 1898796"/>
              <a:gd name="connsiteY1" fmla="*/ 2 h 1893636"/>
              <a:gd name="connsiteX2" fmla="*/ 1898827 w 1898796"/>
              <a:gd name="connsiteY2" fmla="*/ 950948 h 1893636"/>
              <a:gd name="connsiteX3" fmla="*/ 946849 w 1898796"/>
              <a:gd name="connsiteY3" fmla="*/ 1898283 h 1893636"/>
              <a:gd name="connsiteX4" fmla="*/ 30 w 1898796"/>
              <a:gd name="connsiteY4" fmla="*/ 947852 h 1893636"/>
              <a:gd name="connsiteX5" fmla="*/ 1187811 w 1898796"/>
              <a:gd name="connsiteY5" fmla="*/ 949916 h 1893636"/>
              <a:gd name="connsiteX6" fmla="*/ 949429 w 1898796"/>
              <a:gd name="connsiteY6" fmla="*/ 710503 h 1893636"/>
              <a:gd name="connsiteX7" fmla="*/ 710532 w 1898796"/>
              <a:gd name="connsiteY7" fmla="*/ 948368 h 1893636"/>
              <a:gd name="connsiteX8" fmla="*/ 948397 w 1898796"/>
              <a:gd name="connsiteY8" fmla="*/ 1188298 h 1893636"/>
              <a:gd name="connsiteX9" fmla="*/ 1187811 w 1898796"/>
              <a:gd name="connsiteY9" fmla="*/ 949916 h 18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8796" h="1893636">
                <a:moveTo>
                  <a:pt x="30" y="947852"/>
                </a:moveTo>
                <a:cubicBezTo>
                  <a:pt x="-3065" y="428263"/>
                  <a:pt x="426228" y="-1030"/>
                  <a:pt x="950461" y="2"/>
                </a:cubicBezTo>
                <a:cubicBezTo>
                  <a:pt x="1472114" y="1034"/>
                  <a:pt x="1899859" y="427747"/>
                  <a:pt x="1898827" y="950948"/>
                </a:cubicBezTo>
                <a:cubicBezTo>
                  <a:pt x="1897795" y="1468473"/>
                  <a:pt x="1477790" y="1899315"/>
                  <a:pt x="946849" y="1898283"/>
                </a:cubicBezTo>
                <a:cubicBezTo>
                  <a:pt x="411781" y="1896735"/>
                  <a:pt x="-4097" y="1460218"/>
                  <a:pt x="30" y="947852"/>
                </a:cubicBezTo>
                <a:close/>
                <a:moveTo>
                  <a:pt x="1187811" y="949916"/>
                </a:moveTo>
                <a:cubicBezTo>
                  <a:pt x="1188327" y="817310"/>
                  <a:pt x="1084099" y="710503"/>
                  <a:pt x="949429" y="710503"/>
                </a:cubicBezTo>
                <a:cubicBezTo>
                  <a:pt x="805987" y="710503"/>
                  <a:pt x="710015" y="828146"/>
                  <a:pt x="710532" y="948368"/>
                </a:cubicBezTo>
                <a:cubicBezTo>
                  <a:pt x="711048" y="1081490"/>
                  <a:pt x="815791" y="1188298"/>
                  <a:pt x="948397" y="1188298"/>
                </a:cubicBezTo>
                <a:cubicBezTo>
                  <a:pt x="1081003" y="1188298"/>
                  <a:pt x="1187294" y="1083038"/>
                  <a:pt x="1187811" y="949916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D100AB-0E27-C94F-8B31-B272FF6A126D}"/>
              </a:ext>
            </a:extLst>
          </p:cNvPr>
          <p:cNvSpPr txBox="1"/>
          <p:nvPr/>
        </p:nvSpPr>
        <p:spPr>
          <a:xfrm>
            <a:off x="4737799" y="82921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C.2.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748FBA9-6118-F94F-A8B8-FFC15538B144}"/>
              </a:ext>
            </a:extLst>
          </p:cNvPr>
          <p:cNvSpPr txBox="1"/>
          <p:nvPr/>
        </p:nvSpPr>
        <p:spPr>
          <a:xfrm>
            <a:off x="5182793" y="2160034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C.2.1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C4C6F7-3C4D-2F45-9B18-59C0E1BB2E8F}"/>
              </a:ext>
            </a:extLst>
          </p:cNvPr>
          <p:cNvSpPr txBox="1"/>
          <p:nvPr/>
        </p:nvSpPr>
        <p:spPr>
          <a:xfrm>
            <a:off x="5133642" y="3384509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C.2.2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1ACEA16-F0FD-1346-8E3A-F1EE96CD33A7}"/>
              </a:ext>
            </a:extLst>
          </p:cNvPr>
          <p:cNvSpPr txBox="1"/>
          <p:nvPr/>
        </p:nvSpPr>
        <p:spPr>
          <a:xfrm>
            <a:off x="5159549" y="4284916"/>
            <a:ext cx="79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C.2.3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1F4A099-E701-304F-8130-7244F3823356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840504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2">
            <a:extLst>
              <a:ext uri="{FF2B5EF4-FFF2-40B4-BE49-F238E27FC236}">
                <a16:creationId xmlns:a16="http://schemas.microsoft.com/office/drawing/2014/main" id="{C3D6832D-29A5-2F43-9280-0C39A8D84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70110"/>
              </p:ext>
            </p:extLst>
          </p:nvPr>
        </p:nvGraphicFramePr>
        <p:xfrm>
          <a:off x="479502" y="901700"/>
          <a:ext cx="11196680" cy="306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366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5988204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847493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802887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791737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724828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982165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Proker</a:t>
                      </a:r>
                      <a:endParaRPr lang="en-US" sz="20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Indikator</a:t>
                      </a:r>
                      <a:r>
                        <a:rPr lang="en-US" sz="2000" dirty="0"/>
                        <a:t> Kinerja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Mengakselerasi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riset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inovasi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menuju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hilirisasi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komersialisasi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470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C.2.1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produk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inovasi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FMIPA yang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digunakan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oleh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masyarakat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067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C.2.2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id-ID" sz="1800" dirty="0">
                          <a:effectLst/>
                          <a:latin typeface="+mn-lt"/>
                          <a:ea typeface="Roboto Condensed Light"/>
                          <a:cs typeface="Times New Roman" panose="02020603050405020304" pitchFamily="18" charset="0"/>
                        </a:rPr>
                        <a:t>Jumlah Satuan Usaha Akademi (SUA)</a:t>
                      </a:r>
                      <a:endParaRPr lang="en-ID" sz="1800" dirty="0">
                        <a:effectLst/>
                        <a:latin typeface="+mn-lt"/>
                        <a:ea typeface="Roboto Condensed Ligh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264613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C.2.3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Dana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kerjasama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Milyar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Rupiah)</a:t>
                      </a:r>
                      <a:r>
                        <a:rPr lang="en-ID" sz="1800" dirty="0">
                          <a:effectLst/>
                          <a:latin typeface="+mn-lt"/>
                        </a:rPr>
                        <a:t>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31585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C.2.4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 </a:t>
                      </a:r>
                      <a:r>
                        <a:rPr lang="id-ID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kerjasama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kepakaran </a:t>
                      </a:r>
                      <a:endParaRPr lang="en-ID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296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FA331E-58B8-8E4D-B790-21836E982F45}"/>
              </a:ext>
            </a:extLst>
          </p:cNvPr>
          <p:cNvSpPr txBox="1"/>
          <p:nvPr/>
        </p:nvSpPr>
        <p:spPr>
          <a:xfrm>
            <a:off x="863083" y="4576211"/>
            <a:ext cx="6876241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Action: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i="1" dirty="0">
                <a:solidFill>
                  <a:schemeClr val="bg1"/>
                </a:solidFill>
              </a:rPr>
              <a:t>Database </a:t>
            </a:r>
            <a:r>
              <a:rPr lang="en-US" sz="2400" dirty="0" err="1">
                <a:solidFill>
                  <a:schemeClr val="bg1"/>
                </a:solidFill>
              </a:rPr>
              <a:t>kepakaran</a:t>
            </a:r>
            <a:endParaRPr lang="en-US" sz="2400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i="1" dirty="0">
                <a:solidFill>
                  <a:schemeClr val="bg1"/>
                </a:solidFill>
              </a:rPr>
              <a:t>Expose </a:t>
            </a:r>
            <a:r>
              <a:rPr lang="en-US" sz="2400" dirty="0" err="1">
                <a:solidFill>
                  <a:schemeClr val="bg1"/>
                </a:solidFill>
              </a:rPr>
              <a:t>Riset</a:t>
            </a:r>
            <a:r>
              <a:rPr lang="en-US" sz="2400" dirty="0">
                <a:solidFill>
                  <a:schemeClr val="bg1"/>
                </a:solidFill>
              </a:rPr>
              <a:t> FMIPA </a:t>
            </a:r>
            <a:r>
              <a:rPr lang="en-US" sz="2400" dirty="0" err="1">
                <a:solidFill>
                  <a:schemeClr val="bg1"/>
                </a:solidFill>
              </a:rPr>
              <a:t>kepada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industri</a:t>
            </a:r>
            <a:endParaRPr lang="en-US" sz="2400" dirty="0">
              <a:solidFill>
                <a:schemeClr val="bg1"/>
              </a:solidFill>
            </a:endParaRP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pendirian</a:t>
            </a:r>
            <a:r>
              <a:rPr lang="en-US" sz="2400" dirty="0">
                <a:solidFill>
                  <a:schemeClr val="bg1"/>
                </a:solidFill>
              </a:rPr>
              <a:t> SUA</a:t>
            </a:r>
          </a:p>
          <a:p>
            <a:pPr marL="285753" indent="-285753">
              <a:buFont typeface="Wingdings" pitchFamily="2" charset="2"/>
              <a:buChar char="v"/>
            </a:pPr>
            <a:r>
              <a:rPr lang="en-US" sz="2400" dirty="0" err="1">
                <a:solidFill>
                  <a:schemeClr val="bg1"/>
                </a:solidFill>
              </a:rPr>
              <a:t>Memfasilitasi</a:t>
            </a:r>
            <a:r>
              <a:rPr lang="en-US" sz="2400" dirty="0">
                <a:solidFill>
                  <a:schemeClr val="bg1"/>
                </a:solidFill>
              </a:rPr>
              <a:t> MOA </a:t>
            </a:r>
            <a:r>
              <a:rPr lang="en-US" sz="2400" dirty="0" err="1">
                <a:solidFill>
                  <a:schemeClr val="bg1"/>
                </a:solidFill>
              </a:rPr>
              <a:t>kerjasama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industri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15877-FE15-4741-864B-F751C2D67A7E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387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A7E0689-A6EC-4107-8A42-AE07831E8924}"/>
              </a:ext>
            </a:extLst>
          </p:cNvPr>
          <p:cNvSpPr txBox="1"/>
          <p:nvPr/>
        </p:nvSpPr>
        <p:spPr>
          <a:xfrm>
            <a:off x="794627" y="167774"/>
            <a:ext cx="10769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Keterkaitan</a:t>
            </a:r>
            <a:r>
              <a:rPr lang="en-US" sz="2800" dirty="0"/>
              <a:t> </a:t>
            </a:r>
            <a:r>
              <a:rPr lang="en-US" sz="2800" dirty="0" err="1"/>
              <a:t>antara</a:t>
            </a:r>
            <a:r>
              <a:rPr lang="en-US" sz="2800" dirty="0"/>
              <a:t> Program </a:t>
            </a:r>
            <a:r>
              <a:rPr lang="en-US" sz="2800" dirty="0" err="1"/>
              <a:t>Kerja</a:t>
            </a:r>
            <a:r>
              <a:rPr lang="en-US" sz="2800" dirty="0"/>
              <a:t> dan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Pengembangan</a:t>
            </a:r>
            <a:endParaRPr lang="en-US" sz="2800" dirty="0"/>
          </a:p>
        </p:txBody>
      </p:sp>
      <p:graphicFrame>
        <p:nvGraphicFramePr>
          <p:cNvPr id="21" name="Table 22">
            <a:extLst>
              <a:ext uri="{FF2B5EF4-FFF2-40B4-BE49-F238E27FC236}">
                <a16:creationId xmlns:a16="http://schemas.microsoft.com/office/drawing/2014/main" id="{E17F004E-19ED-644C-88B2-0AB4FAE6B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54968"/>
              </p:ext>
            </p:extLst>
          </p:nvPr>
        </p:nvGraphicFramePr>
        <p:xfrm>
          <a:off x="568712" y="889204"/>
          <a:ext cx="11102828" cy="4333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50">
                  <a:extLst>
                    <a:ext uri="{9D8B030D-6E8A-4147-A177-3AD203B41FA5}">
                      <a16:colId xmlns:a16="http://schemas.microsoft.com/office/drawing/2014/main" val="246953764"/>
                    </a:ext>
                  </a:extLst>
                </a:gridCol>
                <a:gridCol w="6969163">
                  <a:extLst>
                    <a:ext uri="{9D8B030D-6E8A-4147-A177-3AD203B41FA5}">
                      <a16:colId xmlns:a16="http://schemas.microsoft.com/office/drawing/2014/main" val="3007692405"/>
                    </a:ext>
                  </a:extLst>
                </a:gridCol>
                <a:gridCol w="740188">
                  <a:extLst>
                    <a:ext uri="{9D8B030D-6E8A-4147-A177-3AD203B41FA5}">
                      <a16:colId xmlns:a16="http://schemas.microsoft.com/office/drawing/2014/main" val="806937206"/>
                    </a:ext>
                  </a:extLst>
                </a:gridCol>
                <a:gridCol w="717413">
                  <a:extLst>
                    <a:ext uri="{9D8B030D-6E8A-4147-A177-3AD203B41FA5}">
                      <a16:colId xmlns:a16="http://schemas.microsoft.com/office/drawing/2014/main" val="3781712033"/>
                    </a:ext>
                  </a:extLst>
                </a:gridCol>
                <a:gridCol w="671865">
                  <a:extLst>
                    <a:ext uri="{9D8B030D-6E8A-4147-A177-3AD203B41FA5}">
                      <a16:colId xmlns:a16="http://schemas.microsoft.com/office/drawing/2014/main" val="1455171359"/>
                    </a:ext>
                  </a:extLst>
                </a:gridCol>
                <a:gridCol w="649088">
                  <a:extLst>
                    <a:ext uri="{9D8B030D-6E8A-4147-A177-3AD203B41FA5}">
                      <a16:colId xmlns:a16="http://schemas.microsoft.com/office/drawing/2014/main" val="693400014"/>
                    </a:ext>
                  </a:extLst>
                </a:gridCol>
                <a:gridCol w="671861">
                  <a:extLst>
                    <a:ext uri="{9D8B030D-6E8A-4147-A177-3AD203B41FA5}">
                      <a16:colId xmlns:a16="http://schemas.microsoft.com/office/drawing/2014/main" val="67518636"/>
                    </a:ext>
                  </a:extLst>
                </a:gridCol>
              </a:tblGrid>
              <a:tr h="37084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</a:t>
                      </a:r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Program </a:t>
                      </a:r>
                      <a:r>
                        <a:rPr lang="en-US" sz="1100" dirty="0" err="1"/>
                        <a:t>Kerja</a:t>
                      </a:r>
                      <a:endParaRPr lang="en-US" sz="1100" dirty="0"/>
                    </a:p>
                  </a:txBody>
                  <a:tcPr marT="45721" marB="45721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Bidang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Pengembangan</a:t>
                      </a:r>
                      <a:endParaRPr lang="en-US" sz="1100" dirty="0"/>
                    </a:p>
                  </a:txBody>
                  <a:tcPr marT="45721" marB="45721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18380"/>
                  </a:ext>
                </a:extLst>
              </a:tr>
              <a:tr h="3708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8929855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+mj-lt"/>
                        </a:rPr>
                        <a:t>Mengoptimumkan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upaya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internasionalisasi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departemen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di FMIPA IPB</a:t>
                      </a:r>
                      <a:endParaRPr lang="en-ID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418760"/>
                  </a:ext>
                </a:extLst>
              </a:tr>
              <a:tr h="5791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+mj-lt"/>
                        </a:rPr>
                        <a:t>Mengimplementasi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‘Merdeka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Belajar</a:t>
                      </a:r>
                      <a:r>
                        <a:rPr lang="en-US" sz="1600" dirty="0" err="1">
                          <a:effectLst/>
                          <a:latin typeface="+mj-lt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Kampus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Merdeka’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secara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nyata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dan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bersinergi</a:t>
                      </a:r>
                      <a:endParaRPr lang="en-ID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3887872106"/>
                  </a:ext>
                </a:extLst>
              </a:tr>
              <a:tr h="5791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3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+mj-lt"/>
                        </a:rPr>
                        <a:t>Mendorong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FMIPA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lebih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berperan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dalam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kehidupan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bermasyarakat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dan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bernegara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melalui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sinergitas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sivitas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akademika</a:t>
                      </a:r>
                      <a:r>
                        <a:rPr lang="en-US" sz="1600" dirty="0" err="1">
                          <a:effectLst/>
                          <a:latin typeface="+mj-lt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tendik</a:t>
                      </a:r>
                      <a:r>
                        <a:rPr lang="en-US" sz="1600" dirty="0" err="1">
                          <a:effectLst/>
                          <a:latin typeface="+mj-lt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alumni</a:t>
                      </a:r>
                      <a:r>
                        <a:rPr lang="en-US" sz="1600" dirty="0" err="1">
                          <a:effectLst/>
                          <a:latin typeface="+mj-lt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masyarakat</a:t>
                      </a:r>
                      <a:endParaRPr lang="en-ID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28992314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4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effectLst/>
                          <a:latin typeface="+mj-lt"/>
                        </a:rPr>
                        <a:t>Resource sharing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untuk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efisiensi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&amp;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efektivitas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kegiatan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j-lt"/>
                        </a:rPr>
                        <a:t>Tridarma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di FMIPA</a:t>
                      </a:r>
                      <a:endParaRPr lang="en-ID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9806241"/>
                  </a:ext>
                </a:extLst>
              </a:tr>
              <a:tr h="57912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5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Mempersiapkan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SDM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unggul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menyongsong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bonus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demografi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mampu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bertahan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keadaan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ekonomi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disrupsi</a:t>
                      </a:r>
                      <a:r>
                        <a:rPr lang="en-ID" sz="1600" dirty="0">
                          <a:effectLst/>
                          <a:latin typeface="+mj-lt"/>
                        </a:rPr>
                        <a:t> 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47060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Mengefektifkan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mengefisienkan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birokrasi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dalam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memberi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layanan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prima</a:t>
                      </a:r>
                      <a:endParaRPr lang="en-ID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067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Mewujudkan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keunggulan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bidang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ilmu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dasar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terapan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447264613"/>
                  </a:ext>
                </a:extLst>
              </a:tr>
              <a:tr h="3708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8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Mengakselerasi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riset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inovasi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menuju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hilirisasi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komersialisasi</a:t>
                      </a:r>
                      <a:endParaRPr lang="en-ID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T="45721" marB="45721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3158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705C5B9-0441-B94A-B888-BE547D3D43A0}"/>
              </a:ext>
            </a:extLst>
          </p:cNvPr>
          <p:cNvSpPr txBox="1"/>
          <p:nvPr/>
        </p:nvSpPr>
        <p:spPr>
          <a:xfrm>
            <a:off x="1248939" y="5304847"/>
            <a:ext cx="4713150" cy="117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1" dirty="0" err="1"/>
              <a:t>Bidang</a:t>
            </a:r>
            <a:r>
              <a:rPr lang="en-US" sz="1401" dirty="0"/>
              <a:t> 1: Pendidikan &amp; </a:t>
            </a:r>
            <a:r>
              <a:rPr lang="en-US" sz="1401" dirty="0" err="1"/>
              <a:t>Kemahasiswaan</a:t>
            </a:r>
            <a:endParaRPr lang="en-US" sz="1401" dirty="0"/>
          </a:p>
          <a:p>
            <a:r>
              <a:rPr lang="en-US" sz="1401" dirty="0" err="1"/>
              <a:t>Bidang</a:t>
            </a:r>
            <a:r>
              <a:rPr lang="en-US" sz="1401" dirty="0"/>
              <a:t> 2: </a:t>
            </a:r>
            <a:r>
              <a:rPr lang="en-US" sz="1401" dirty="0" err="1"/>
              <a:t>Penelitian</a:t>
            </a:r>
            <a:r>
              <a:rPr lang="en-US" sz="1401" dirty="0"/>
              <a:t> &amp; </a:t>
            </a:r>
            <a:r>
              <a:rPr lang="en-US" sz="1401" dirty="0" err="1"/>
              <a:t>Pengembangan</a:t>
            </a:r>
            <a:r>
              <a:rPr lang="en-US" sz="1401" dirty="0"/>
              <a:t> </a:t>
            </a:r>
            <a:r>
              <a:rPr lang="en-US" sz="1401" dirty="0" err="1"/>
              <a:t>Inovasi</a:t>
            </a:r>
            <a:endParaRPr lang="en-US" sz="1401" dirty="0"/>
          </a:p>
          <a:p>
            <a:r>
              <a:rPr lang="en-US" sz="1401" dirty="0" err="1"/>
              <a:t>Bidang</a:t>
            </a:r>
            <a:r>
              <a:rPr lang="en-US" sz="1401" dirty="0"/>
              <a:t> 3: </a:t>
            </a:r>
            <a:r>
              <a:rPr lang="en-US" sz="1401" dirty="0" err="1"/>
              <a:t>Pengabdian</a:t>
            </a:r>
            <a:r>
              <a:rPr lang="en-US" sz="1401" dirty="0"/>
              <a:t> </a:t>
            </a:r>
            <a:r>
              <a:rPr lang="en-US" sz="1401" dirty="0" err="1"/>
              <a:t>kepada</a:t>
            </a:r>
            <a:r>
              <a:rPr lang="en-US" sz="1401" dirty="0"/>
              <a:t> Masyarakat &amp; </a:t>
            </a:r>
            <a:r>
              <a:rPr lang="en-US" sz="1401" dirty="0" err="1"/>
              <a:t>Kerja</a:t>
            </a:r>
            <a:r>
              <a:rPr lang="en-US" sz="1401" dirty="0"/>
              <a:t> Sama</a:t>
            </a:r>
          </a:p>
          <a:p>
            <a:r>
              <a:rPr lang="en-US" sz="1401" dirty="0" err="1"/>
              <a:t>Bidang</a:t>
            </a:r>
            <a:r>
              <a:rPr lang="en-US" sz="1401" dirty="0"/>
              <a:t> 4: </a:t>
            </a:r>
            <a:r>
              <a:rPr lang="en-US" sz="1401" dirty="0" err="1"/>
              <a:t>Penguatan</a:t>
            </a:r>
            <a:r>
              <a:rPr lang="en-US" sz="1401" dirty="0"/>
              <a:t> </a:t>
            </a:r>
            <a:r>
              <a:rPr lang="en-US" sz="1401" dirty="0" err="1"/>
              <a:t>Organisasi</a:t>
            </a:r>
            <a:r>
              <a:rPr lang="en-US" sz="1401" dirty="0"/>
              <a:t> &amp; SDM</a:t>
            </a:r>
            <a:endParaRPr lang="en-ID" sz="1401" dirty="0"/>
          </a:p>
          <a:p>
            <a:r>
              <a:rPr lang="en-ID" sz="1401" dirty="0" err="1"/>
              <a:t>Bidang</a:t>
            </a:r>
            <a:r>
              <a:rPr lang="en-ID" sz="1401" dirty="0"/>
              <a:t> 5: </a:t>
            </a:r>
            <a:r>
              <a:rPr lang="id-ID" sz="1401" dirty="0"/>
              <a:t>Sarana</a:t>
            </a:r>
            <a:r>
              <a:rPr lang="id-ID" sz="1401" dirty="0">
                <a:sym typeface="Symbol" panose="05050102010706020507" pitchFamily="18" charset="2"/>
              </a:rPr>
              <a:t></a:t>
            </a:r>
            <a:r>
              <a:rPr lang="id-ID" sz="1401" dirty="0"/>
              <a:t>Prasarana</a:t>
            </a:r>
            <a:r>
              <a:rPr lang="en-US" sz="1401" dirty="0"/>
              <a:t> &amp; </a:t>
            </a:r>
            <a:r>
              <a:rPr lang="id-ID" sz="1401" dirty="0"/>
              <a:t>Keuangan</a:t>
            </a:r>
            <a:endParaRPr lang="en-ID" sz="140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AFA2A7-31C1-E14F-BEE9-B38D60CEABEC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656517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48CCBA-60FA-4BC3-8859-C33A872E3048}"/>
              </a:ext>
            </a:extLst>
          </p:cNvPr>
          <p:cNvGrpSpPr/>
          <p:nvPr/>
        </p:nvGrpSpPr>
        <p:grpSpPr>
          <a:xfrm>
            <a:off x="3946356" y="5818590"/>
            <a:ext cx="4299285" cy="168443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5D9D3C-A821-4C08-9DBA-008E994926D2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8C0BB7-6C58-4AEE-9FB6-543528BA67A7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416ECE-29EC-4BFE-8086-B0389A23BC0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0D269A-C639-44E3-88AA-7968F881616A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0CB335-A7A8-4A6B-AEBE-718A351EA118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9751A24-6BEA-49DD-B811-087BA4253FAB}"/>
              </a:ext>
            </a:extLst>
          </p:cNvPr>
          <p:cNvSpPr/>
          <p:nvPr/>
        </p:nvSpPr>
        <p:spPr>
          <a:xfrm>
            <a:off x="84085" y="2014640"/>
            <a:ext cx="12191998" cy="2826452"/>
          </a:xfrm>
          <a:prstGeom prst="rect">
            <a:avLst/>
          </a:prstGeom>
          <a:gradFill flip="none" rotWithShape="1">
            <a:gsLst>
              <a:gs pos="76000">
                <a:schemeClr val="bg1">
                  <a:alpha val="75000"/>
                </a:schemeClr>
              </a:gs>
              <a:gs pos="2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FF7BD-163B-4C4D-A0D3-55A3F2DDC34D}"/>
              </a:ext>
            </a:extLst>
          </p:cNvPr>
          <p:cNvSpPr txBox="1"/>
          <p:nvPr/>
        </p:nvSpPr>
        <p:spPr>
          <a:xfrm>
            <a:off x="2270237" y="2235930"/>
            <a:ext cx="7651529" cy="17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Berdasarkan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visi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misi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Tujuan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Renstra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IPB dan FMIPA IPB (2019-2024) yang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semuanya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bermuara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mencapai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Fakultas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berbasis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riset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berstandar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internasional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diperlukan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sinergitas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semua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lini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mencapai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FMIPA Jaya di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tingkat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nasional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internasional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menyejahterakan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sivitas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akademika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FMIPA IPB.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saya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mengangkat</a:t>
            </a:r>
            <a:r>
              <a:rPr lang="en-US" sz="18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slogan: </a:t>
            </a:r>
          </a:p>
          <a:p>
            <a:pPr algn="ctr"/>
            <a:endParaRPr lang="en-US" sz="1801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4E004-5ACE-444B-97D0-1C027FCBEA6F}"/>
              </a:ext>
            </a:extLst>
          </p:cNvPr>
          <p:cNvSpPr txBox="1"/>
          <p:nvPr/>
        </p:nvSpPr>
        <p:spPr>
          <a:xfrm>
            <a:off x="2354317" y="3482422"/>
            <a:ext cx="7651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SINERGY FOR PROSPEROUS FMIPA AND BEYOND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SINERGI UNTUK KESEJAHTERAAN FMIPA JAYA</a:t>
            </a:r>
            <a:endParaRPr lang="en-ID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AA7972-A377-4F1D-B2E6-BE55FA77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6" y="4627225"/>
            <a:ext cx="1219049" cy="1219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B3CB9-7F95-4B9B-93FB-208C5E7B0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56" y="4627227"/>
            <a:ext cx="1086672" cy="10956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9E982F-FDF8-4201-BD0F-4CEA00770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10" y="4627224"/>
            <a:ext cx="1157260" cy="1117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2ABA5-C124-1340-8401-C3383346C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E620EF-D3D7-A94B-8A28-6FC3B8ABA031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798866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6A9F179-DCCC-40FF-BA97-862B4F5BD21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>
          <a:xfrm>
            <a:off x="168168" y="520038"/>
            <a:ext cx="11855668" cy="6668812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4E2166-07C3-40E4-865A-B84973C4D67A}"/>
              </a:ext>
            </a:extLst>
          </p:cNvPr>
          <p:cNvSpPr/>
          <p:nvPr/>
        </p:nvSpPr>
        <p:spPr>
          <a:xfrm>
            <a:off x="0" y="2"/>
            <a:ext cx="12192000" cy="6858000"/>
          </a:xfrm>
          <a:custGeom>
            <a:avLst/>
            <a:gdLst>
              <a:gd name="connsiteX0" fmla="*/ 7768088 w 12192000"/>
              <a:gd name="connsiteY0" fmla="*/ 791795 h 6858000"/>
              <a:gd name="connsiteX1" fmla="*/ 7770756 w 12192000"/>
              <a:gd name="connsiteY1" fmla="*/ 795947 h 6858000"/>
              <a:gd name="connsiteX2" fmla="*/ 7770755 w 12192000"/>
              <a:gd name="connsiteY2" fmla="*/ 811293 h 6858000"/>
              <a:gd name="connsiteX3" fmla="*/ 7763398 w 12192000"/>
              <a:gd name="connsiteY3" fmla="*/ 818653 h 6858000"/>
              <a:gd name="connsiteX4" fmla="*/ 8172820 w 12192000"/>
              <a:gd name="connsiteY4" fmla="*/ 217571 h 6858000"/>
              <a:gd name="connsiteX5" fmla="*/ 8133827 w 12192000"/>
              <a:gd name="connsiteY5" fmla="*/ 220449 h 6858000"/>
              <a:gd name="connsiteX6" fmla="*/ 8159396 w 12192000"/>
              <a:gd name="connsiteY6" fmla="*/ 307413 h 6858000"/>
              <a:gd name="connsiteX7" fmla="*/ 8184965 w 12192000"/>
              <a:gd name="connsiteY7" fmla="*/ 409723 h 6858000"/>
              <a:gd name="connsiteX8" fmla="*/ 8213090 w 12192000"/>
              <a:gd name="connsiteY8" fmla="*/ 509477 h 6858000"/>
              <a:gd name="connsiteX9" fmla="*/ 8149168 w 12192000"/>
              <a:gd name="connsiteY9" fmla="*/ 583651 h 6858000"/>
              <a:gd name="connsiteX10" fmla="*/ 8133828 w 12192000"/>
              <a:gd name="connsiteY10" fmla="*/ 573421 h 6858000"/>
              <a:gd name="connsiteX11" fmla="*/ 8126157 w 12192000"/>
              <a:gd name="connsiteY11" fmla="*/ 555516 h 6858000"/>
              <a:gd name="connsiteX12" fmla="*/ 8075020 w 12192000"/>
              <a:gd name="connsiteY12" fmla="*/ 535054 h 6858000"/>
              <a:gd name="connsiteX13" fmla="*/ 8046894 w 12192000"/>
              <a:gd name="connsiteY13" fmla="*/ 575978 h 6858000"/>
              <a:gd name="connsiteX14" fmla="*/ 8046894 w 12192000"/>
              <a:gd name="connsiteY14" fmla="*/ 596440 h 6858000"/>
              <a:gd name="connsiteX15" fmla="*/ 7970189 w 12192000"/>
              <a:gd name="connsiteY15" fmla="*/ 696194 h 6858000"/>
              <a:gd name="connsiteX16" fmla="*/ 7934393 w 12192000"/>
              <a:gd name="connsiteY16" fmla="*/ 693636 h 6858000"/>
              <a:gd name="connsiteX17" fmla="*/ 7827006 w 12192000"/>
              <a:gd name="connsiteY17" fmla="*/ 668058 h 6858000"/>
              <a:gd name="connsiteX18" fmla="*/ 7803994 w 12192000"/>
              <a:gd name="connsiteY18" fmla="*/ 678289 h 6858000"/>
              <a:gd name="connsiteX19" fmla="*/ 7788973 w 12192000"/>
              <a:gd name="connsiteY19" fmla="*/ 694275 h 6858000"/>
              <a:gd name="connsiteX20" fmla="*/ 7780206 w 12192000"/>
              <a:gd name="connsiteY20" fmla="*/ 707536 h 6858000"/>
              <a:gd name="connsiteX21" fmla="*/ 7778081 w 12192000"/>
              <a:gd name="connsiteY21" fmla="*/ 697004 h 6858000"/>
              <a:gd name="connsiteX22" fmla="*/ 7767126 w 12192000"/>
              <a:gd name="connsiteY22" fmla="*/ 705352 h 6858000"/>
              <a:gd name="connsiteX23" fmla="*/ 7753961 w 12192000"/>
              <a:gd name="connsiteY23" fmla="*/ 722432 h 6858000"/>
              <a:gd name="connsiteX24" fmla="*/ 7745187 w 12192000"/>
              <a:gd name="connsiteY24" fmla="*/ 719213 h 6858000"/>
              <a:gd name="connsiteX25" fmla="*/ 7734960 w 12192000"/>
              <a:gd name="connsiteY25" fmla="*/ 708982 h 6858000"/>
              <a:gd name="connsiteX26" fmla="*/ 7711947 w 12192000"/>
              <a:gd name="connsiteY26" fmla="*/ 708982 h 6858000"/>
              <a:gd name="connsiteX27" fmla="*/ 7717062 w 12192000"/>
              <a:gd name="connsiteY27" fmla="*/ 732002 h 6858000"/>
              <a:gd name="connsiteX28" fmla="*/ 7734360 w 12192000"/>
              <a:gd name="connsiteY28" fmla="*/ 747864 h 6858000"/>
              <a:gd name="connsiteX29" fmla="*/ 7728802 w 12192000"/>
              <a:gd name="connsiteY29" fmla="*/ 755074 h 6858000"/>
              <a:gd name="connsiteX30" fmla="*/ 7670723 w 12192000"/>
              <a:gd name="connsiteY30" fmla="*/ 781795 h 6858000"/>
              <a:gd name="connsiteX31" fmla="*/ 7652320 w 12192000"/>
              <a:gd name="connsiteY31" fmla="*/ 797609 h 6858000"/>
              <a:gd name="connsiteX32" fmla="*/ 7630886 w 12192000"/>
              <a:gd name="connsiteY32" fmla="*/ 853340 h 6858000"/>
              <a:gd name="connsiteX33" fmla="*/ 7613363 w 12192000"/>
              <a:gd name="connsiteY33" fmla="*/ 872662 h 6858000"/>
              <a:gd name="connsiteX34" fmla="*/ 7457289 w 12192000"/>
              <a:gd name="connsiteY34" fmla="*/ 919356 h 6858000"/>
              <a:gd name="connsiteX35" fmla="*/ 7376575 w 12192000"/>
              <a:gd name="connsiteY35" fmla="*/ 894898 h 6858000"/>
              <a:gd name="connsiteX36" fmla="*/ 7372620 w 12192000"/>
              <a:gd name="connsiteY36" fmla="*/ 886571 h 6858000"/>
              <a:gd name="connsiteX37" fmla="*/ 7369517 w 12192000"/>
              <a:gd name="connsiteY37" fmla="*/ 851924 h 6858000"/>
              <a:gd name="connsiteX38" fmla="*/ 7350130 w 12192000"/>
              <a:gd name="connsiteY38" fmla="*/ 759840 h 6858000"/>
              <a:gd name="connsiteX39" fmla="*/ 7292264 w 12192000"/>
              <a:gd name="connsiteY39" fmla="*/ 781846 h 6858000"/>
              <a:gd name="connsiteX40" fmla="*/ 7276907 w 12192000"/>
              <a:gd name="connsiteY40" fmla="*/ 772655 h 6858000"/>
              <a:gd name="connsiteX41" fmla="*/ 7266283 w 12192000"/>
              <a:gd name="connsiteY41" fmla="*/ 670911 h 6858000"/>
              <a:gd name="connsiteX42" fmla="*/ 7260119 w 12192000"/>
              <a:gd name="connsiteY42" fmla="*/ 646357 h 6858000"/>
              <a:gd name="connsiteX43" fmla="*/ 7232016 w 12192000"/>
              <a:gd name="connsiteY43" fmla="*/ 608673 h 6858000"/>
              <a:gd name="connsiteX44" fmla="*/ 7204822 w 12192000"/>
              <a:gd name="connsiteY44" fmla="*/ 604322 h 6858000"/>
              <a:gd name="connsiteX45" fmla="*/ 7099152 w 12192000"/>
              <a:gd name="connsiteY45" fmla="*/ 621564 h 6858000"/>
              <a:gd name="connsiteX46" fmla="*/ 7027675 w 12192000"/>
              <a:gd name="connsiteY46" fmla="*/ 626482 h 6858000"/>
              <a:gd name="connsiteX47" fmla="*/ 7002588 w 12192000"/>
              <a:gd name="connsiteY47" fmla="*/ 533967 h 6858000"/>
              <a:gd name="connsiteX48" fmla="*/ 7048169 w 12192000"/>
              <a:gd name="connsiteY48" fmla="*/ 507591 h 6858000"/>
              <a:gd name="connsiteX49" fmla="*/ 7062185 w 12192000"/>
              <a:gd name="connsiteY49" fmla="*/ 489151 h 6858000"/>
              <a:gd name="connsiteX50" fmla="*/ 7051589 w 12192000"/>
              <a:gd name="connsiteY50" fmla="*/ 417233 h 6858000"/>
              <a:gd name="connsiteX51" fmla="*/ 7014725 w 12192000"/>
              <a:gd name="connsiteY51" fmla="*/ 389209 h 6858000"/>
              <a:gd name="connsiteX52" fmla="*/ 6981007 w 12192000"/>
              <a:gd name="connsiteY52" fmla="*/ 383935 h 6858000"/>
              <a:gd name="connsiteX53" fmla="*/ 6951576 w 12192000"/>
              <a:gd name="connsiteY53" fmla="*/ 390168 h 6858000"/>
              <a:gd name="connsiteX54" fmla="*/ 6913457 w 12192000"/>
              <a:gd name="connsiteY54" fmla="*/ 423990 h 6858000"/>
              <a:gd name="connsiteX55" fmla="*/ 6914367 w 12192000"/>
              <a:gd name="connsiteY55" fmla="*/ 457323 h 6858000"/>
              <a:gd name="connsiteX56" fmla="*/ 6917889 w 12192000"/>
              <a:gd name="connsiteY56" fmla="*/ 471355 h 6858000"/>
              <a:gd name="connsiteX57" fmla="*/ 6895964 w 12192000"/>
              <a:gd name="connsiteY57" fmla="*/ 473138 h 6858000"/>
              <a:gd name="connsiteX58" fmla="*/ 6886336 w 12192000"/>
              <a:gd name="connsiteY58" fmla="*/ 494203 h 6858000"/>
              <a:gd name="connsiteX59" fmla="*/ 6921036 w 12192000"/>
              <a:gd name="connsiteY59" fmla="*/ 550740 h 6858000"/>
              <a:gd name="connsiteX60" fmla="*/ 6924559 w 12192000"/>
              <a:gd name="connsiteY60" fmla="*/ 564770 h 6858000"/>
              <a:gd name="connsiteX61" fmla="*/ 6936005 w 12192000"/>
              <a:gd name="connsiteY61" fmla="*/ 610372 h 6858000"/>
              <a:gd name="connsiteX62" fmla="*/ 6947018 w 12192000"/>
              <a:gd name="connsiteY62" fmla="*/ 661675 h 6858000"/>
              <a:gd name="connsiteX63" fmla="*/ 6894465 w 12192000"/>
              <a:gd name="connsiteY63" fmla="*/ 734552 h 6858000"/>
              <a:gd name="connsiteX64" fmla="*/ 6849360 w 12192000"/>
              <a:gd name="connsiteY64" fmla="*/ 799964 h 6858000"/>
              <a:gd name="connsiteX65" fmla="*/ 6844539 w 12192000"/>
              <a:gd name="connsiteY65" fmla="*/ 803041 h 6858000"/>
              <a:gd name="connsiteX66" fmla="*/ 6812156 w 12192000"/>
              <a:gd name="connsiteY66" fmla="*/ 849121 h 6858000"/>
              <a:gd name="connsiteX67" fmla="*/ 6806639 w 12192000"/>
              <a:gd name="connsiteY67" fmla="*/ 850395 h 6858000"/>
              <a:gd name="connsiteX68" fmla="*/ 6796412 w 12192000"/>
              <a:gd name="connsiteY68" fmla="*/ 860626 h 6858000"/>
              <a:gd name="connsiteX69" fmla="*/ 6765729 w 12192000"/>
              <a:gd name="connsiteY69" fmla="*/ 855511 h 6858000"/>
              <a:gd name="connsiteX70" fmla="*/ 6737604 w 12192000"/>
              <a:gd name="connsiteY70" fmla="*/ 819702 h 6858000"/>
              <a:gd name="connsiteX71" fmla="*/ 6714593 w 12192000"/>
              <a:gd name="connsiteY71" fmla="*/ 809471 h 6858000"/>
              <a:gd name="connsiteX72" fmla="*/ 6607204 w 12192000"/>
              <a:gd name="connsiteY72" fmla="*/ 835049 h 6858000"/>
              <a:gd name="connsiteX73" fmla="*/ 6571409 w 12192000"/>
              <a:gd name="connsiteY73" fmla="*/ 837607 h 6858000"/>
              <a:gd name="connsiteX74" fmla="*/ 6494704 w 12192000"/>
              <a:gd name="connsiteY74" fmla="*/ 737854 h 6858000"/>
              <a:gd name="connsiteX75" fmla="*/ 6494704 w 12192000"/>
              <a:gd name="connsiteY75" fmla="*/ 717391 h 6858000"/>
              <a:gd name="connsiteX76" fmla="*/ 6466578 w 12192000"/>
              <a:gd name="connsiteY76" fmla="*/ 676468 h 6858000"/>
              <a:gd name="connsiteX77" fmla="*/ 6415441 w 12192000"/>
              <a:gd name="connsiteY77" fmla="*/ 696930 h 6858000"/>
              <a:gd name="connsiteX78" fmla="*/ 6407771 w 12192000"/>
              <a:gd name="connsiteY78" fmla="*/ 714834 h 6858000"/>
              <a:gd name="connsiteX79" fmla="*/ 6392429 w 12192000"/>
              <a:gd name="connsiteY79" fmla="*/ 725064 h 6858000"/>
              <a:gd name="connsiteX80" fmla="*/ 6328509 w 12192000"/>
              <a:gd name="connsiteY80" fmla="*/ 650890 h 6858000"/>
              <a:gd name="connsiteX81" fmla="*/ 6356633 w 12192000"/>
              <a:gd name="connsiteY81" fmla="*/ 551137 h 6858000"/>
              <a:gd name="connsiteX82" fmla="*/ 6382202 w 12192000"/>
              <a:gd name="connsiteY82" fmla="*/ 448826 h 6858000"/>
              <a:gd name="connsiteX83" fmla="*/ 6407770 w 12192000"/>
              <a:gd name="connsiteY83" fmla="*/ 361862 h 6858000"/>
              <a:gd name="connsiteX84" fmla="*/ 6341292 w 12192000"/>
              <a:gd name="connsiteY84" fmla="*/ 377208 h 6858000"/>
              <a:gd name="connsiteX85" fmla="*/ 6302940 w 12192000"/>
              <a:gd name="connsiteY85" fmla="*/ 436037 h 6858000"/>
              <a:gd name="connsiteX86" fmla="*/ 6259474 w 12192000"/>
              <a:gd name="connsiteY86" fmla="*/ 571599 h 6858000"/>
              <a:gd name="connsiteX87" fmla="*/ 6231347 w 12192000"/>
              <a:gd name="connsiteY87" fmla="*/ 638101 h 6858000"/>
              <a:gd name="connsiteX88" fmla="*/ 6182768 w 12192000"/>
              <a:gd name="connsiteY88" fmla="*/ 643216 h 6858000"/>
              <a:gd name="connsiteX89" fmla="*/ 6098392 w 12192000"/>
              <a:gd name="connsiteY89" fmla="*/ 648332 h 6858000"/>
              <a:gd name="connsiteX90" fmla="*/ 6090722 w 12192000"/>
              <a:gd name="connsiteY90" fmla="*/ 656005 h 6858000"/>
              <a:gd name="connsiteX91" fmla="*/ 6087754 w 12192000"/>
              <a:gd name="connsiteY91" fmla="*/ 658371 h 6858000"/>
              <a:gd name="connsiteX92" fmla="*/ 6089140 w 12192000"/>
              <a:gd name="connsiteY92" fmla="*/ 649692 h 6858000"/>
              <a:gd name="connsiteX93" fmla="*/ 6130443 w 12192000"/>
              <a:gd name="connsiteY93" fmla="*/ 503200 h 6858000"/>
              <a:gd name="connsiteX94" fmla="*/ 6167993 w 12192000"/>
              <a:gd name="connsiteY94" fmla="*/ 352953 h 6858000"/>
              <a:gd name="connsiteX95" fmla="*/ 6205540 w 12192000"/>
              <a:gd name="connsiteY95" fmla="*/ 225243 h 6858000"/>
              <a:gd name="connsiteX96" fmla="*/ 6174445 w 12192000"/>
              <a:gd name="connsiteY96" fmla="*/ 218728 h 6858000"/>
              <a:gd name="connsiteX97" fmla="*/ 6107914 w 12192000"/>
              <a:gd name="connsiteY97" fmla="*/ 247780 h 6858000"/>
              <a:gd name="connsiteX98" fmla="*/ 6051592 w 12192000"/>
              <a:gd name="connsiteY98" fmla="*/ 334172 h 6858000"/>
              <a:gd name="connsiteX99" fmla="*/ 5987760 w 12192000"/>
              <a:gd name="connsiteY99" fmla="*/ 533250 h 6858000"/>
              <a:gd name="connsiteX100" fmla="*/ 5976689 w 12192000"/>
              <a:gd name="connsiteY100" fmla="*/ 571320 h 6858000"/>
              <a:gd name="connsiteX101" fmla="*/ 5973106 w 12192000"/>
              <a:gd name="connsiteY101" fmla="*/ 566483 h 6858000"/>
              <a:gd name="connsiteX102" fmla="*/ 5942426 w 12192000"/>
              <a:gd name="connsiteY102" fmla="*/ 576715 h 6858000"/>
              <a:gd name="connsiteX103" fmla="*/ 5901515 w 12192000"/>
              <a:gd name="connsiteY103" fmla="*/ 645774 h 6858000"/>
              <a:gd name="connsiteX104" fmla="*/ 5897212 w 12192000"/>
              <a:gd name="connsiteY104" fmla="*/ 651179 h 6858000"/>
              <a:gd name="connsiteX105" fmla="*/ 5896294 w 12192000"/>
              <a:gd name="connsiteY105" fmla="*/ 650983 h 6858000"/>
              <a:gd name="connsiteX106" fmla="*/ 5875115 w 12192000"/>
              <a:gd name="connsiteY106" fmla="*/ 638423 h 6858000"/>
              <a:gd name="connsiteX107" fmla="*/ 5783239 w 12192000"/>
              <a:gd name="connsiteY107" fmla="*/ 619935 h 6858000"/>
              <a:gd name="connsiteX108" fmla="*/ 5775361 w 12192000"/>
              <a:gd name="connsiteY108" fmla="*/ 626329 h 6858000"/>
              <a:gd name="connsiteX109" fmla="*/ 5768558 w 12192000"/>
              <a:gd name="connsiteY109" fmla="*/ 622754 h 6858000"/>
              <a:gd name="connsiteX110" fmla="*/ 5742990 w 12192000"/>
              <a:gd name="connsiteY110" fmla="*/ 620196 h 6858000"/>
              <a:gd name="connsiteX111" fmla="*/ 5727649 w 12192000"/>
              <a:gd name="connsiteY111" fmla="*/ 640658 h 6858000"/>
              <a:gd name="connsiteX112" fmla="*/ 5719716 w 12192000"/>
              <a:gd name="connsiteY112" fmla="*/ 673321 h 6858000"/>
              <a:gd name="connsiteX113" fmla="*/ 5712250 w 12192000"/>
              <a:gd name="connsiteY113" fmla="*/ 679271 h 6858000"/>
              <a:gd name="connsiteX114" fmla="*/ 5676109 w 12192000"/>
              <a:gd name="connsiteY114" fmla="*/ 687254 h 6858000"/>
              <a:gd name="connsiteX115" fmla="*/ 5659623 w 12192000"/>
              <a:gd name="connsiteY115" fmla="*/ 686373 h 6858000"/>
              <a:gd name="connsiteX116" fmla="*/ 5652882 w 12192000"/>
              <a:gd name="connsiteY116" fmla="*/ 684730 h 6858000"/>
              <a:gd name="connsiteX117" fmla="*/ 5646150 w 12192000"/>
              <a:gd name="connsiteY117" fmla="*/ 677746 h 6858000"/>
              <a:gd name="connsiteX118" fmla="*/ 5620262 w 12192000"/>
              <a:gd name="connsiteY118" fmla="*/ 666236 h 6858000"/>
              <a:gd name="connsiteX119" fmla="*/ 5608356 w 12192000"/>
              <a:gd name="connsiteY119" fmla="*/ 663998 h 6858000"/>
              <a:gd name="connsiteX120" fmla="*/ 5602386 w 12192000"/>
              <a:gd name="connsiteY120" fmla="*/ 665694 h 6858000"/>
              <a:gd name="connsiteX121" fmla="*/ 5601012 w 12192000"/>
              <a:gd name="connsiteY121" fmla="*/ 664716 h 6858000"/>
              <a:gd name="connsiteX122" fmla="*/ 5608522 w 12192000"/>
              <a:gd name="connsiteY122" fmla="*/ 653447 h 6858000"/>
              <a:gd name="connsiteX123" fmla="*/ 5567218 w 12192000"/>
              <a:gd name="connsiteY123" fmla="*/ 525738 h 6858000"/>
              <a:gd name="connsiteX124" fmla="*/ 5522161 w 12192000"/>
              <a:gd name="connsiteY124" fmla="*/ 540762 h 6858000"/>
              <a:gd name="connsiteX125" fmla="*/ 5462083 w 12192000"/>
              <a:gd name="connsiteY125" fmla="*/ 642180 h 6858000"/>
              <a:gd name="connsiteX126" fmla="*/ 5368213 w 12192000"/>
              <a:gd name="connsiteY126" fmla="*/ 698521 h 6858000"/>
              <a:gd name="connsiteX127" fmla="*/ 5308135 w 12192000"/>
              <a:gd name="connsiteY127" fmla="*/ 645936 h 6858000"/>
              <a:gd name="connsiteX128" fmla="*/ 5266832 w 12192000"/>
              <a:gd name="connsiteY128" fmla="*/ 608374 h 6858000"/>
              <a:gd name="connsiteX129" fmla="*/ 5229284 w 12192000"/>
              <a:gd name="connsiteY129" fmla="*/ 604618 h 6858000"/>
              <a:gd name="connsiteX130" fmla="*/ 5206754 w 12192000"/>
              <a:gd name="connsiteY130" fmla="*/ 634667 h 6858000"/>
              <a:gd name="connsiteX131" fmla="*/ 5195121 w 12192000"/>
              <a:gd name="connsiteY131" fmla="*/ 682560 h 6858000"/>
              <a:gd name="connsiteX132" fmla="*/ 5180164 w 12192000"/>
              <a:gd name="connsiteY132" fmla="*/ 648972 h 6858000"/>
              <a:gd name="connsiteX133" fmla="*/ 5154915 w 12192000"/>
              <a:gd name="connsiteY133" fmla="*/ 617639 h 6858000"/>
              <a:gd name="connsiteX134" fmla="*/ 5144688 w 12192000"/>
              <a:gd name="connsiteY134" fmla="*/ 592061 h 6858000"/>
              <a:gd name="connsiteX135" fmla="*/ 5116562 w 12192000"/>
              <a:gd name="connsiteY135" fmla="*/ 497424 h 6858000"/>
              <a:gd name="connsiteX136" fmla="*/ 5108893 w 12192000"/>
              <a:gd name="connsiteY136" fmla="*/ 479520 h 6858000"/>
              <a:gd name="connsiteX137" fmla="*/ 5083324 w 12192000"/>
              <a:gd name="connsiteY137" fmla="*/ 479519 h 6858000"/>
              <a:gd name="connsiteX138" fmla="*/ 5042414 w 12192000"/>
              <a:gd name="connsiteY138" fmla="*/ 538348 h 6858000"/>
              <a:gd name="connsiteX139" fmla="*/ 5065425 w 12192000"/>
              <a:gd name="connsiteY139" fmla="*/ 589503 h 6858000"/>
              <a:gd name="connsiteX140" fmla="*/ 5111448 w 12192000"/>
              <a:gd name="connsiteY140" fmla="*/ 632985 h 6858000"/>
              <a:gd name="connsiteX141" fmla="*/ 5134460 w 12192000"/>
              <a:gd name="connsiteY141" fmla="*/ 668794 h 6858000"/>
              <a:gd name="connsiteX142" fmla="*/ 5157473 w 12192000"/>
              <a:gd name="connsiteY142" fmla="*/ 732738 h 6858000"/>
              <a:gd name="connsiteX143" fmla="*/ 5166315 w 12192000"/>
              <a:gd name="connsiteY143" fmla="*/ 749420 h 6858000"/>
              <a:gd name="connsiteX144" fmla="*/ 5163574 w 12192000"/>
              <a:gd name="connsiteY144" fmla="*/ 753926 h 6858000"/>
              <a:gd name="connsiteX145" fmla="*/ 5139168 w 12192000"/>
              <a:gd name="connsiteY145" fmla="*/ 758621 h 6858000"/>
              <a:gd name="connsiteX146" fmla="*/ 5105374 w 12192000"/>
              <a:gd name="connsiteY146" fmla="*/ 728572 h 6858000"/>
              <a:gd name="connsiteX147" fmla="*/ 5049051 w 12192000"/>
              <a:gd name="connsiteY147" fmla="*/ 672229 h 6858000"/>
              <a:gd name="connsiteX148" fmla="*/ 4977709 w 12192000"/>
              <a:gd name="connsiteY148" fmla="*/ 698522 h 6858000"/>
              <a:gd name="connsiteX149" fmla="*/ 4977710 w 12192000"/>
              <a:gd name="connsiteY149" fmla="*/ 747353 h 6858000"/>
              <a:gd name="connsiteX150" fmla="*/ 4966445 w 12192000"/>
              <a:gd name="connsiteY150" fmla="*/ 822476 h 6858000"/>
              <a:gd name="connsiteX151" fmla="*/ 4921387 w 12192000"/>
              <a:gd name="connsiteY151" fmla="*/ 863793 h 6858000"/>
              <a:gd name="connsiteX152" fmla="*/ 4763684 w 12192000"/>
              <a:gd name="connsiteY152" fmla="*/ 837501 h 6858000"/>
              <a:gd name="connsiteX153" fmla="*/ 4681077 w 12192000"/>
              <a:gd name="connsiteY153" fmla="*/ 848769 h 6858000"/>
              <a:gd name="connsiteX154" fmla="*/ 4628510 w 12192000"/>
              <a:gd name="connsiteY154" fmla="*/ 923893 h 6858000"/>
              <a:gd name="connsiteX155" fmla="*/ 4575942 w 12192000"/>
              <a:gd name="connsiteY155" fmla="*/ 927649 h 6858000"/>
              <a:gd name="connsiteX156" fmla="*/ 4515865 w 12192000"/>
              <a:gd name="connsiteY156" fmla="*/ 863793 h 6858000"/>
              <a:gd name="connsiteX157" fmla="*/ 4425749 w 12192000"/>
              <a:gd name="connsiteY157" fmla="*/ 698522 h 6858000"/>
              <a:gd name="connsiteX158" fmla="*/ 4365672 w 12192000"/>
              <a:gd name="connsiteY158" fmla="*/ 600861 h 6858000"/>
              <a:gd name="connsiteX159" fmla="*/ 4350652 w 12192000"/>
              <a:gd name="connsiteY159" fmla="*/ 563300 h 6858000"/>
              <a:gd name="connsiteX160" fmla="*/ 4309349 w 12192000"/>
              <a:gd name="connsiteY160" fmla="*/ 424321 h 6858000"/>
              <a:gd name="connsiteX161" fmla="*/ 4298084 w 12192000"/>
              <a:gd name="connsiteY161" fmla="*/ 398028 h 6858000"/>
              <a:gd name="connsiteX162" fmla="*/ 4260537 w 12192000"/>
              <a:gd name="connsiteY162" fmla="*/ 398027 h 6858000"/>
              <a:gd name="connsiteX163" fmla="*/ 4200459 w 12192000"/>
              <a:gd name="connsiteY163" fmla="*/ 484420 h 6858000"/>
              <a:gd name="connsiteX164" fmla="*/ 4234254 w 12192000"/>
              <a:gd name="connsiteY164" fmla="*/ 559543 h 6858000"/>
              <a:gd name="connsiteX165" fmla="*/ 4301840 w 12192000"/>
              <a:gd name="connsiteY165" fmla="*/ 623398 h 6858000"/>
              <a:gd name="connsiteX166" fmla="*/ 4335633 w 12192000"/>
              <a:gd name="connsiteY166" fmla="*/ 675985 h 6858000"/>
              <a:gd name="connsiteX167" fmla="*/ 4369427 w 12192000"/>
              <a:gd name="connsiteY167" fmla="*/ 769890 h 6858000"/>
              <a:gd name="connsiteX168" fmla="*/ 4410730 w 12192000"/>
              <a:gd name="connsiteY168" fmla="*/ 826232 h 6858000"/>
              <a:gd name="connsiteX169" fmla="*/ 4414484 w 12192000"/>
              <a:gd name="connsiteY169" fmla="*/ 987748 h 6858000"/>
              <a:gd name="connsiteX170" fmla="*/ 4343143 w 12192000"/>
              <a:gd name="connsiteY170" fmla="*/ 1153021 h 6858000"/>
              <a:gd name="connsiteX171" fmla="*/ 4342350 w 12192000"/>
              <a:gd name="connsiteY171" fmla="*/ 1155928 h 6858000"/>
              <a:gd name="connsiteX172" fmla="*/ 4329055 w 12192000"/>
              <a:gd name="connsiteY172" fmla="*/ 1170116 h 6858000"/>
              <a:gd name="connsiteX173" fmla="*/ 4242121 w 12192000"/>
              <a:gd name="connsiteY173" fmla="*/ 1188020 h 6858000"/>
              <a:gd name="connsiteX174" fmla="*/ 4167973 w 12192000"/>
              <a:gd name="connsiteY174" fmla="*/ 1165000 h 6858000"/>
              <a:gd name="connsiteX175" fmla="*/ 4081040 w 12192000"/>
              <a:gd name="connsiteY175" fmla="*/ 1108730 h 6858000"/>
              <a:gd name="connsiteX176" fmla="*/ 4073370 w 12192000"/>
              <a:gd name="connsiteY176" fmla="*/ 1090825 h 6858000"/>
              <a:gd name="connsiteX177" fmla="*/ 4083597 w 12192000"/>
              <a:gd name="connsiteY177" fmla="*/ 1024323 h 6858000"/>
              <a:gd name="connsiteX178" fmla="*/ 4093824 w 12192000"/>
              <a:gd name="connsiteY178" fmla="*/ 911782 h 6858000"/>
              <a:gd name="connsiteX179" fmla="*/ 4012005 w 12192000"/>
              <a:gd name="connsiteY179" fmla="*/ 955263 h 6858000"/>
              <a:gd name="connsiteX180" fmla="*/ 3978766 w 12192000"/>
              <a:gd name="connsiteY180" fmla="*/ 1029439 h 6858000"/>
              <a:gd name="connsiteX181" fmla="*/ 3922515 w 12192000"/>
              <a:gd name="connsiteY181" fmla="*/ 1072920 h 6858000"/>
              <a:gd name="connsiteX182" fmla="*/ 3794673 w 12192000"/>
              <a:gd name="connsiteY182" fmla="*/ 1072921 h 6858000"/>
              <a:gd name="connsiteX183" fmla="*/ 3728195 w 12192000"/>
              <a:gd name="connsiteY183" fmla="*/ 985957 h 6858000"/>
              <a:gd name="connsiteX184" fmla="*/ 3707741 w 12192000"/>
              <a:gd name="connsiteY184" fmla="*/ 860627 h 6858000"/>
              <a:gd name="connsiteX185" fmla="*/ 3692398 w 12192000"/>
              <a:gd name="connsiteY185" fmla="*/ 814587 h 6858000"/>
              <a:gd name="connsiteX186" fmla="*/ 3692399 w 12192000"/>
              <a:gd name="connsiteY186" fmla="*/ 543464 h 6858000"/>
              <a:gd name="connsiteX187" fmla="*/ 3682171 w 12192000"/>
              <a:gd name="connsiteY187" fmla="*/ 436037 h 6858000"/>
              <a:gd name="connsiteX188" fmla="*/ 3671944 w 12192000"/>
              <a:gd name="connsiteY188" fmla="*/ 405345 h 6858000"/>
              <a:gd name="connsiteX189" fmla="*/ 3648933 w 12192000"/>
              <a:gd name="connsiteY189" fmla="*/ 389998 h 6858000"/>
              <a:gd name="connsiteX190" fmla="*/ 3643819 w 12192000"/>
              <a:gd name="connsiteY190" fmla="*/ 415575 h 6858000"/>
              <a:gd name="connsiteX191" fmla="*/ 3651489 w 12192000"/>
              <a:gd name="connsiteY191" fmla="*/ 430922 h 6858000"/>
              <a:gd name="connsiteX192" fmla="*/ 3651489 w 12192000"/>
              <a:gd name="connsiteY192" fmla="*/ 497424 h 6858000"/>
              <a:gd name="connsiteX193" fmla="*/ 3664274 w 12192000"/>
              <a:gd name="connsiteY193" fmla="*/ 563926 h 6858000"/>
              <a:gd name="connsiteX194" fmla="*/ 3661716 w 12192000"/>
              <a:gd name="connsiteY194" fmla="*/ 835048 h 6858000"/>
              <a:gd name="connsiteX195" fmla="*/ 3654046 w 12192000"/>
              <a:gd name="connsiteY195" fmla="*/ 878531 h 6858000"/>
              <a:gd name="connsiteX196" fmla="*/ 3641262 w 12192000"/>
              <a:gd name="connsiteY196" fmla="*/ 1008977 h 6858000"/>
              <a:gd name="connsiteX197" fmla="*/ 3620807 w 12192000"/>
              <a:gd name="connsiteY197" fmla="*/ 1052459 h 6858000"/>
              <a:gd name="connsiteX198" fmla="*/ 3482737 w 12192000"/>
              <a:gd name="connsiteY198" fmla="*/ 1083152 h 6858000"/>
              <a:gd name="connsiteX199" fmla="*/ 3436715 w 12192000"/>
              <a:gd name="connsiteY199" fmla="*/ 1052458 h 6858000"/>
              <a:gd name="connsiteX200" fmla="*/ 3375351 w 12192000"/>
              <a:gd name="connsiteY200" fmla="*/ 919455 h 6858000"/>
              <a:gd name="connsiteX201" fmla="*/ 3349781 w 12192000"/>
              <a:gd name="connsiteY201" fmla="*/ 870857 h 6858000"/>
              <a:gd name="connsiteX202" fmla="*/ 3344668 w 12192000"/>
              <a:gd name="connsiteY202" fmla="*/ 883646 h 6858000"/>
              <a:gd name="connsiteX203" fmla="*/ 3301202 w 12192000"/>
              <a:gd name="connsiteY203" fmla="*/ 998745 h 6858000"/>
              <a:gd name="connsiteX204" fmla="*/ 3293531 w 12192000"/>
              <a:gd name="connsiteY204" fmla="*/ 1021765 h 6858000"/>
              <a:gd name="connsiteX205" fmla="*/ 3303759 w 12192000"/>
              <a:gd name="connsiteY205" fmla="*/ 1080594 h 6858000"/>
              <a:gd name="connsiteX206" fmla="*/ 3298645 w 12192000"/>
              <a:gd name="connsiteY206" fmla="*/ 1106172 h 6858000"/>
              <a:gd name="connsiteX207" fmla="*/ 3188700 w 12192000"/>
              <a:gd name="connsiteY207" fmla="*/ 1226387 h 6858000"/>
              <a:gd name="connsiteX208" fmla="*/ 3106881 w 12192000"/>
              <a:gd name="connsiteY208" fmla="*/ 1246849 h 6858000"/>
              <a:gd name="connsiteX209" fmla="*/ 3099210 w 12192000"/>
              <a:gd name="connsiteY209" fmla="*/ 1241734 h 6858000"/>
              <a:gd name="connsiteX210" fmla="*/ 3078756 w 12192000"/>
              <a:gd name="connsiteY210" fmla="*/ 1213598 h 6858000"/>
              <a:gd name="connsiteX211" fmla="*/ 3014835 w 12192000"/>
              <a:gd name="connsiteY211" fmla="*/ 1144538 h 6858000"/>
              <a:gd name="connsiteX212" fmla="*/ 2976481 w 12192000"/>
              <a:gd name="connsiteY212" fmla="*/ 1193136 h 6858000"/>
              <a:gd name="connsiteX213" fmla="*/ 2958583 w 12192000"/>
              <a:gd name="connsiteY213" fmla="*/ 1193136 h 6858000"/>
              <a:gd name="connsiteX214" fmla="*/ 2897220 w 12192000"/>
              <a:gd name="connsiteY214" fmla="*/ 1111288 h 6858000"/>
              <a:gd name="connsiteX215" fmla="*/ 2879322 w 12192000"/>
              <a:gd name="connsiteY215" fmla="*/ 1093383 h 6858000"/>
              <a:gd name="connsiteX216" fmla="*/ 2835855 w 12192000"/>
              <a:gd name="connsiteY216" fmla="*/ 1075479 h 6858000"/>
              <a:gd name="connsiteX217" fmla="*/ 2810287 w 12192000"/>
              <a:gd name="connsiteY217" fmla="*/ 1085710 h 6858000"/>
              <a:gd name="connsiteX218" fmla="*/ 2803754 w 12192000"/>
              <a:gd name="connsiteY218" fmla="*/ 1090051 h 6858000"/>
              <a:gd name="connsiteX219" fmla="*/ 2803485 w 12192000"/>
              <a:gd name="connsiteY219" fmla="*/ 1072908 h 6858000"/>
              <a:gd name="connsiteX220" fmla="*/ 2807416 w 12192000"/>
              <a:gd name="connsiteY220" fmla="*/ 1032823 h 6858000"/>
              <a:gd name="connsiteX221" fmla="*/ 2687262 w 12192000"/>
              <a:gd name="connsiteY221" fmla="*/ 1096678 h 6858000"/>
              <a:gd name="connsiteX222" fmla="*/ 2665671 w 12192000"/>
              <a:gd name="connsiteY222" fmla="*/ 1151142 h 6858000"/>
              <a:gd name="connsiteX223" fmla="*/ 2651937 w 12192000"/>
              <a:gd name="connsiteY223" fmla="*/ 1178621 h 6858000"/>
              <a:gd name="connsiteX224" fmla="*/ 2600625 w 12192000"/>
              <a:gd name="connsiteY224" fmla="*/ 1129192 h 6858000"/>
              <a:gd name="connsiteX225" fmla="*/ 2626194 w 12192000"/>
              <a:gd name="connsiteY225" fmla="*/ 1083152 h 6858000"/>
              <a:gd name="connsiteX226" fmla="*/ 2628751 w 12192000"/>
              <a:gd name="connsiteY226" fmla="*/ 1060132 h 6858000"/>
              <a:gd name="connsiteX227" fmla="*/ 2582727 w 12192000"/>
              <a:gd name="connsiteY227" fmla="*/ 1003861 h 6858000"/>
              <a:gd name="connsiteX228" fmla="*/ 2536704 w 12192000"/>
              <a:gd name="connsiteY228" fmla="*/ 998746 h 6858000"/>
              <a:gd name="connsiteX229" fmla="*/ 2483011 w 12192000"/>
              <a:gd name="connsiteY229" fmla="*/ 1031997 h 6858000"/>
              <a:gd name="connsiteX230" fmla="*/ 2467669 w 12192000"/>
              <a:gd name="connsiteY230" fmla="*/ 1080595 h 6858000"/>
              <a:gd name="connsiteX231" fmla="*/ 2485567 w 12192000"/>
              <a:gd name="connsiteY231" fmla="*/ 1108730 h 6858000"/>
              <a:gd name="connsiteX232" fmla="*/ 2495795 w 12192000"/>
              <a:gd name="connsiteY232" fmla="*/ 1118961 h 6858000"/>
              <a:gd name="connsiteX233" fmla="*/ 2477896 w 12192000"/>
              <a:gd name="connsiteY233" fmla="*/ 1131750 h 6858000"/>
              <a:gd name="connsiteX234" fmla="*/ 2480453 w 12192000"/>
              <a:gd name="connsiteY234" fmla="*/ 1154770 h 6858000"/>
              <a:gd name="connsiteX235" fmla="*/ 2539261 w 12192000"/>
              <a:gd name="connsiteY235" fmla="*/ 1185463 h 6858000"/>
              <a:gd name="connsiteX236" fmla="*/ 2549488 w 12192000"/>
              <a:gd name="connsiteY236" fmla="*/ 1195694 h 6858000"/>
              <a:gd name="connsiteX237" fmla="*/ 2582727 w 12192000"/>
              <a:gd name="connsiteY237" fmla="*/ 1228945 h 6858000"/>
              <a:gd name="connsiteX238" fmla="*/ 2602934 w 12192000"/>
              <a:gd name="connsiteY238" fmla="*/ 1242056 h 6858000"/>
              <a:gd name="connsiteX239" fmla="*/ 2598554 w 12192000"/>
              <a:gd name="connsiteY239" fmla="*/ 1245986 h 6858000"/>
              <a:gd name="connsiteX240" fmla="*/ 2555842 w 12192000"/>
              <a:gd name="connsiteY240" fmla="*/ 1269462 h 6858000"/>
              <a:gd name="connsiteX241" fmla="*/ 2368100 w 12192000"/>
              <a:gd name="connsiteY241" fmla="*/ 1269462 h 6858000"/>
              <a:gd name="connsiteX242" fmla="*/ 2270474 w 12192000"/>
              <a:gd name="connsiteY242" fmla="*/ 1141751 h 6858000"/>
              <a:gd name="connsiteX243" fmla="*/ 2240436 w 12192000"/>
              <a:gd name="connsiteY243" fmla="*/ 957698 h 6858000"/>
              <a:gd name="connsiteX244" fmla="*/ 2217906 w 12192000"/>
              <a:gd name="connsiteY244" fmla="*/ 890088 h 6858000"/>
              <a:gd name="connsiteX245" fmla="*/ 2217907 w 12192000"/>
              <a:gd name="connsiteY245" fmla="*/ 491932 h 6858000"/>
              <a:gd name="connsiteX246" fmla="*/ 2202888 w 12192000"/>
              <a:gd name="connsiteY246" fmla="*/ 334172 h 6858000"/>
              <a:gd name="connsiteX247" fmla="*/ 2187868 w 12192000"/>
              <a:gd name="connsiteY247" fmla="*/ 289098 h 6858000"/>
              <a:gd name="connsiteX248" fmla="*/ 2154075 w 12192000"/>
              <a:gd name="connsiteY248" fmla="*/ 266561 h 6858000"/>
              <a:gd name="connsiteX249" fmla="*/ 2146565 w 12192000"/>
              <a:gd name="connsiteY249" fmla="*/ 304123 h 6858000"/>
              <a:gd name="connsiteX250" fmla="*/ 2157830 w 12192000"/>
              <a:gd name="connsiteY250" fmla="*/ 326660 h 6858000"/>
              <a:gd name="connsiteX251" fmla="*/ 2157830 w 12192000"/>
              <a:gd name="connsiteY251" fmla="*/ 424320 h 6858000"/>
              <a:gd name="connsiteX252" fmla="*/ 2176604 w 12192000"/>
              <a:gd name="connsiteY252" fmla="*/ 521981 h 6858000"/>
              <a:gd name="connsiteX253" fmla="*/ 2172849 w 12192000"/>
              <a:gd name="connsiteY253" fmla="*/ 920137 h 6858000"/>
              <a:gd name="connsiteX254" fmla="*/ 2161585 w 12192000"/>
              <a:gd name="connsiteY254" fmla="*/ 983992 h 6858000"/>
              <a:gd name="connsiteX255" fmla="*/ 2142811 w 12192000"/>
              <a:gd name="connsiteY255" fmla="*/ 1175557 h 6858000"/>
              <a:gd name="connsiteX256" fmla="*/ 2112771 w 12192000"/>
              <a:gd name="connsiteY256" fmla="*/ 1239412 h 6858000"/>
              <a:gd name="connsiteX257" fmla="*/ 1910011 w 12192000"/>
              <a:gd name="connsiteY257" fmla="*/ 1284486 h 6858000"/>
              <a:gd name="connsiteX258" fmla="*/ 1842424 w 12192000"/>
              <a:gd name="connsiteY258" fmla="*/ 1239412 h 6858000"/>
              <a:gd name="connsiteX259" fmla="*/ 1752308 w 12192000"/>
              <a:gd name="connsiteY259" fmla="*/ 1044091 h 6858000"/>
              <a:gd name="connsiteX260" fmla="*/ 1714759 w 12192000"/>
              <a:gd name="connsiteY260" fmla="*/ 972723 h 6858000"/>
              <a:gd name="connsiteX261" fmla="*/ 1707250 w 12192000"/>
              <a:gd name="connsiteY261" fmla="*/ 991504 h 6858000"/>
              <a:gd name="connsiteX262" fmla="*/ 1643417 w 12192000"/>
              <a:gd name="connsiteY262" fmla="*/ 1160532 h 6858000"/>
              <a:gd name="connsiteX263" fmla="*/ 1632153 w 12192000"/>
              <a:gd name="connsiteY263" fmla="*/ 1194338 h 6858000"/>
              <a:gd name="connsiteX264" fmla="*/ 1647172 w 12192000"/>
              <a:gd name="connsiteY264" fmla="*/ 1280731 h 6858000"/>
              <a:gd name="connsiteX265" fmla="*/ 1639662 w 12192000"/>
              <a:gd name="connsiteY265" fmla="*/ 1318293 h 6858000"/>
              <a:gd name="connsiteX266" fmla="*/ 1478204 w 12192000"/>
              <a:gd name="connsiteY266" fmla="*/ 1494833 h 6858000"/>
              <a:gd name="connsiteX267" fmla="*/ 1358050 w 12192000"/>
              <a:gd name="connsiteY267" fmla="*/ 1524883 h 6858000"/>
              <a:gd name="connsiteX268" fmla="*/ 1346785 w 12192000"/>
              <a:gd name="connsiteY268" fmla="*/ 1517370 h 6858000"/>
              <a:gd name="connsiteX269" fmla="*/ 1316747 w 12192000"/>
              <a:gd name="connsiteY269" fmla="*/ 1476052 h 6858000"/>
              <a:gd name="connsiteX270" fmla="*/ 1222876 w 12192000"/>
              <a:gd name="connsiteY270" fmla="*/ 1374635 h 6858000"/>
              <a:gd name="connsiteX271" fmla="*/ 1166553 w 12192000"/>
              <a:gd name="connsiteY271" fmla="*/ 1446002 h 6858000"/>
              <a:gd name="connsiteX272" fmla="*/ 1140269 w 12192000"/>
              <a:gd name="connsiteY272" fmla="*/ 1446003 h 6858000"/>
              <a:gd name="connsiteX273" fmla="*/ 1050154 w 12192000"/>
              <a:gd name="connsiteY273" fmla="*/ 1325805 h 6858000"/>
              <a:gd name="connsiteX274" fmla="*/ 1023870 w 12192000"/>
              <a:gd name="connsiteY274" fmla="*/ 1299511 h 6858000"/>
              <a:gd name="connsiteX275" fmla="*/ 960037 w 12192000"/>
              <a:gd name="connsiteY275" fmla="*/ 1273218 h 6858000"/>
              <a:gd name="connsiteX276" fmla="*/ 922489 w 12192000"/>
              <a:gd name="connsiteY276" fmla="*/ 1288243 h 6858000"/>
              <a:gd name="connsiteX277" fmla="*/ 802334 w 12192000"/>
              <a:gd name="connsiteY277" fmla="*/ 1389660 h 6858000"/>
              <a:gd name="connsiteX278" fmla="*/ 715973 w 12192000"/>
              <a:gd name="connsiteY278" fmla="*/ 1449758 h 6858000"/>
              <a:gd name="connsiteX279" fmla="*/ 614593 w 12192000"/>
              <a:gd name="connsiteY279" fmla="*/ 1352098 h 6858000"/>
              <a:gd name="connsiteX280" fmla="*/ 652141 w 12192000"/>
              <a:gd name="connsiteY280" fmla="*/ 1284486 h 6858000"/>
              <a:gd name="connsiteX281" fmla="*/ 655896 w 12192000"/>
              <a:gd name="connsiteY281" fmla="*/ 1250680 h 6858000"/>
              <a:gd name="connsiteX282" fmla="*/ 588309 w 12192000"/>
              <a:gd name="connsiteY282" fmla="*/ 1168045 h 6858000"/>
              <a:gd name="connsiteX283" fmla="*/ 520722 w 12192000"/>
              <a:gd name="connsiteY283" fmla="*/ 1160532 h 6858000"/>
              <a:gd name="connsiteX284" fmla="*/ 441871 w 12192000"/>
              <a:gd name="connsiteY284" fmla="*/ 1209363 h 6858000"/>
              <a:gd name="connsiteX285" fmla="*/ 419342 w 12192000"/>
              <a:gd name="connsiteY285" fmla="*/ 1280730 h 6858000"/>
              <a:gd name="connsiteX286" fmla="*/ 445625 w 12192000"/>
              <a:gd name="connsiteY286" fmla="*/ 1322048 h 6858000"/>
              <a:gd name="connsiteX287" fmla="*/ 460644 w 12192000"/>
              <a:gd name="connsiteY287" fmla="*/ 1337073 h 6858000"/>
              <a:gd name="connsiteX288" fmla="*/ 434360 w 12192000"/>
              <a:gd name="connsiteY288" fmla="*/ 1355854 h 6858000"/>
              <a:gd name="connsiteX289" fmla="*/ 438115 w 12192000"/>
              <a:gd name="connsiteY289" fmla="*/ 1389660 h 6858000"/>
              <a:gd name="connsiteX290" fmla="*/ 524477 w 12192000"/>
              <a:gd name="connsiteY290" fmla="*/ 1434734 h 6858000"/>
              <a:gd name="connsiteX291" fmla="*/ 539495 w 12192000"/>
              <a:gd name="connsiteY291" fmla="*/ 1449759 h 6858000"/>
              <a:gd name="connsiteX292" fmla="*/ 588308 w 12192000"/>
              <a:gd name="connsiteY292" fmla="*/ 1498589 h 6858000"/>
              <a:gd name="connsiteX293" fmla="*/ 640876 w 12192000"/>
              <a:gd name="connsiteY293" fmla="*/ 1554932 h 6858000"/>
              <a:gd name="connsiteX294" fmla="*/ 629612 w 12192000"/>
              <a:gd name="connsiteY294" fmla="*/ 1686398 h 6858000"/>
              <a:gd name="connsiteX295" fmla="*/ 622103 w 12192000"/>
              <a:gd name="connsiteY295" fmla="*/ 1802840 h 6858000"/>
              <a:gd name="connsiteX296" fmla="*/ 618347 w 12192000"/>
              <a:gd name="connsiteY296" fmla="*/ 1810352 h 6858000"/>
              <a:gd name="connsiteX297" fmla="*/ 640876 w 12192000"/>
              <a:gd name="connsiteY297" fmla="*/ 2073285 h 6858000"/>
              <a:gd name="connsiteX298" fmla="*/ 640876 w 12192000"/>
              <a:gd name="connsiteY298" fmla="*/ 2088309 h 6858000"/>
              <a:gd name="connsiteX299" fmla="*/ 663405 w 12192000"/>
              <a:gd name="connsiteY299" fmla="*/ 2140897 h 6858000"/>
              <a:gd name="connsiteX300" fmla="*/ 761031 w 12192000"/>
              <a:gd name="connsiteY300" fmla="*/ 2257338 h 6858000"/>
              <a:gd name="connsiteX301" fmla="*/ 712218 w 12192000"/>
              <a:gd name="connsiteY301" fmla="*/ 2253581 h 6858000"/>
              <a:gd name="connsiteX302" fmla="*/ 648386 w 12192000"/>
              <a:gd name="connsiteY302" fmla="*/ 2212264 h 6858000"/>
              <a:gd name="connsiteX303" fmla="*/ 610838 w 12192000"/>
              <a:gd name="connsiteY303" fmla="*/ 2208508 h 6858000"/>
              <a:gd name="connsiteX304" fmla="*/ 528231 w 12192000"/>
              <a:gd name="connsiteY304" fmla="*/ 2212263 h 6858000"/>
              <a:gd name="connsiteX305" fmla="*/ 460644 w 12192000"/>
              <a:gd name="connsiteY305" fmla="*/ 2200995 h 6858000"/>
              <a:gd name="connsiteX306" fmla="*/ 423096 w 12192000"/>
              <a:gd name="connsiteY306" fmla="*/ 2231045 h 6858000"/>
              <a:gd name="connsiteX307" fmla="*/ 438116 w 12192000"/>
              <a:gd name="connsiteY307" fmla="*/ 2276120 h 6858000"/>
              <a:gd name="connsiteX308" fmla="*/ 498193 w 12192000"/>
              <a:gd name="connsiteY308" fmla="*/ 2306170 h 6858000"/>
              <a:gd name="connsiteX309" fmla="*/ 693444 w 12192000"/>
              <a:gd name="connsiteY309" fmla="*/ 2366267 h 6858000"/>
              <a:gd name="connsiteX310" fmla="*/ 772296 w 12192000"/>
              <a:gd name="connsiteY310" fmla="*/ 2433878 h 6858000"/>
              <a:gd name="connsiteX311" fmla="*/ 764786 w 12192000"/>
              <a:gd name="connsiteY311" fmla="*/ 2512759 h 6858000"/>
              <a:gd name="connsiteX312" fmla="*/ 768541 w 12192000"/>
              <a:gd name="connsiteY312" fmla="*/ 2576613 h 6858000"/>
              <a:gd name="connsiteX313" fmla="*/ 772296 w 12192000"/>
              <a:gd name="connsiteY313" fmla="*/ 2606663 h 6858000"/>
              <a:gd name="connsiteX314" fmla="*/ 693444 w 12192000"/>
              <a:gd name="connsiteY314" fmla="*/ 2614176 h 6858000"/>
              <a:gd name="connsiteX315" fmla="*/ 685935 w 12192000"/>
              <a:gd name="connsiteY315" fmla="*/ 2771935 h 6858000"/>
              <a:gd name="connsiteX316" fmla="*/ 730992 w 12192000"/>
              <a:gd name="connsiteY316" fmla="*/ 2805741 h 6858000"/>
              <a:gd name="connsiteX317" fmla="*/ 761031 w 12192000"/>
              <a:gd name="connsiteY317" fmla="*/ 2854571 h 6858000"/>
              <a:gd name="connsiteX318" fmla="*/ 761031 w 12192000"/>
              <a:gd name="connsiteY318" fmla="*/ 2899645 h 6858000"/>
              <a:gd name="connsiteX319" fmla="*/ 708463 w 12192000"/>
              <a:gd name="connsiteY319" fmla="*/ 3004819 h 6858000"/>
              <a:gd name="connsiteX320" fmla="*/ 648387 w 12192000"/>
              <a:gd name="connsiteY320" fmla="*/ 3046137 h 6858000"/>
              <a:gd name="connsiteX321" fmla="*/ 640876 w 12192000"/>
              <a:gd name="connsiteY321" fmla="*/ 3128772 h 6858000"/>
              <a:gd name="connsiteX322" fmla="*/ 734747 w 12192000"/>
              <a:gd name="connsiteY322" fmla="*/ 3177604 h 6858000"/>
              <a:gd name="connsiteX323" fmla="*/ 802334 w 12192000"/>
              <a:gd name="connsiteY323" fmla="*/ 3233946 h 6858000"/>
              <a:gd name="connsiteX324" fmla="*/ 802335 w 12192000"/>
              <a:gd name="connsiteY324" fmla="*/ 3342875 h 6858000"/>
              <a:gd name="connsiteX325" fmla="*/ 776050 w 12192000"/>
              <a:gd name="connsiteY325" fmla="*/ 3485610 h 6858000"/>
              <a:gd name="connsiteX326" fmla="*/ 787315 w 12192000"/>
              <a:gd name="connsiteY326" fmla="*/ 3508147 h 6858000"/>
              <a:gd name="connsiteX327" fmla="*/ 858657 w 12192000"/>
              <a:gd name="connsiteY327" fmla="*/ 3568246 h 6858000"/>
              <a:gd name="connsiteX328" fmla="*/ 929999 w 12192000"/>
              <a:gd name="connsiteY328" fmla="*/ 3650882 h 6858000"/>
              <a:gd name="connsiteX329" fmla="*/ 933753 w 12192000"/>
              <a:gd name="connsiteY329" fmla="*/ 3782348 h 6858000"/>
              <a:gd name="connsiteX330" fmla="*/ 986321 w 12192000"/>
              <a:gd name="connsiteY330" fmla="*/ 3913815 h 6858000"/>
              <a:gd name="connsiteX331" fmla="*/ 1000997 w 12192000"/>
              <a:gd name="connsiteY331" fmla="*/ 3923113 h 6858000"/>
              <a:gd name="connsiteX332" fmla="*/ 976046 w 12192000"/>
              <a:gd name="connsiteY332" fmla="*/ 3964620 h 6858000"/>
              <a:gd name="connsiteX333" fmla="*/ 945778 w 12192000"/>
              <a:gd name="connsiteY333" fmla="*/ 4027965 h 6858000"/>
              <a:gd name="connsiteX334" fmla="*/ 873755 w 12192000"/>
              <a:gd name="connsiteY334" fmla="*/ 4059857 h 6858000"/>
              <a:gd name="connsiteX335" fmla="*/ 822783 w 12192000"/>
              <a:gd name="connsiteY335" fmla="*/ 4092961 h 6858000"/>
              <a:gd name="connsiteX336" fmla="*/ 839507 w 12192000"/>
              <a:gd name="connsiteY336" fmla="*/ 4126235 h 6858000"/>
              <a:gd name="connsiteX337" fmla="*/ 901891 w 12192000"/>
              <a:gd name="connsiteY337" fmla="*/ 4208119 h 6858000"/>
              <a:gd name="connsiteX338" fmla="*/ 878484 w 12192000"/>
              <a:gd name="connsiteY338" fmla="*/ 4345335 h 6858000"/>
              <a:gd name="connsiteX339" fmla="*/ 856829 w 12192000"/>
              <a:gd name="connsiteY339" fmla="*/ 4354652 h 6858000"/>
              <a:gd name="connsiteX340" fmla="*/ 793075 w 12192000"/>
              <a:gd name="connsiteY340" fmla="*/ 4361544 h 6858000"/>
              <a:gd name="connsiteX341" fmla="*/ 768749 w 12192000"/>
              <a:gd name="connsiteY341" fmla="*/ 4439055 h 6858000"/>
              <a:gd name="connsiteX342" fmla="*/ 826236 w 12192000"/>
              <a:gd name="connsiteY342" fmla="*/ 4508852 h 6858000"/>
              <a:gd name="connsiteX343" fmla="*/ 849321 w 12192000"/>
              <a:gd name="connsiteY343" fmla="*/ 4507075 h 6858000"/>
              <a:gd name="connsiteX344" fmla="*/ 871324 w 12192000"/>
              <a:gd name="connsiteY344" fmla="*/ 4513313 h 6858000"/>
              <a:gd name="connsiteX345" fmla="*/ 897143 w 12192000"/>
              <a:gd name="connsiteY345" fmla="*/ 4539654 h 6858000"/>
              <a:gd name="connsiteX346" fmla="*/ 896284 w 12192000"/>
              <a:gd name="connsiteY346" fmla="*/ 4576265 h 6858000"/>
              <a:gd name="connsiteX347" fmla="*/ 864991 w 12192000"/>
              <a:gd name="connsiteY347" fmla="*/ 4699358 h 6858000"/>
              <a:gd name="connsiteX348" fmla="*/ 841779 w 12192000"/>
              <a:gd name="connsiteY348" fmla="*/ 4714175 h 6858000"/>
              <a:gd name="connsiteX349" fmla="*/ 824544 w 12192000"/>
              <a:gd name="connsiteY349" fmla="*/ 4733067 h 6858000"/>
              <a:gd name="connsiteX350" fmla="*/ 908488 w 12192000"/>
              <a:gd name="connsiteY350" fmla="*/ 4763998 h 6858000"/>
              <a:gd name="connsiteX351" fmla="*/ 952241 w 12192000"/>
              <a:gd name="connsiteY351" fmla="*/ 4802557 h 6858000"/>
              <a:gd name="connsiteX352" fmla="*/ 953194 w 12192000"/>
              <a:gd name="connsiteY352" fmla="*/ 4807583 h 6858000"/>
              <a:gd name="connsiteX353" fmla="*/ 917516 w 12192000"/>
              <a:gd name="connsiteY353" fmla="*/ 4866422 h 6858000"/>
              <a:gd name="connsiteX354" fmla="*/ 871789 w 12192000"/>
              <a:gd name="connsiteY354" fmla="*/ 4927168 h 6858000"/>
              <a:gd name="connsiteX355" fmla="*/ 876558 w 12192000"/>
              <a:gd name="connsiteY355" fmla="*/ 4952296 h 6858000"/>
              <a:gd name="connsiteX356" fmla="*/ 897608 w 12192000"/>
              <a:gd name="connsiteY356" fmla="*/ 4953509 h 6858000"/>
              <a:gd name="connsiteX357" fmla="*/ 979295 w 12192000"/>
              <a:gd name="connsiteY357" fmla="*/ 4958834 h 6858000"/>
              <a:gd name="connsiteX358" fmla="*/ 994239 w 12192000"/>
              <a:gd name="connsiteY358" fmla="*/ 4969015 h 6858000"/>
              <a:gd name="connsiteX359" fmla="*/ 1056274 w 12192000"/>
              <a:gd name="connsiteY359" fmla="*/ 5035345 h 6858000"/>
              <a:gd name="connsiteX360" fmla="*/ 1084605 w 12192000"/>
              <a:gd name="connsiteY360" fmla="*/ 5061209 h 6858000"/>
              <a:gd name="connsiteX361" fmla="*/ 1100249 w 12192000"/>
              <a:gd name="connsiteY361" fmla="*/ 5102499 h 6858000"/>
              <a:gd name="connsiteX362" fmla="*/ 1054522 w 12192000"/>
              <a:gd name="connsiteY362" fmla="*/ 5163245 h 6858000"/>
              <a:gd name="connsiteX363" fmla="*/ 983930 w 12192000"/>
              <a:gd name="connsiteY363" fmla="*/ 5202676 h 6858000"/>
              <a:gd name="connsiteX364" fmla="*/ 911687 w 12192000"/>
              <a:gd name="connsiteY364" fmla="*/ 5205972 h 6858000"/>
              <a:gd name="connsiteX365" fmla="*/ 875215 w 12192000"/>
              <a:gd name="connsiteY365" fmla="*/ 5192066 h 6858000"/>
              <a:gd name="connsiteX366" fmla="*/ 808982 w 12192000"/>
              <a:gd name="connsiteY366" fmla="*/ 5144757 h 6858000"/>
              <a:gd name="connsiteX367" fmla="*/ 697440 w 12192000"/>
              <a:gd name="connsiteY367" fmla="*/ 5064391 h 6858000"/>
              <a:gd name="connsiteX368" fmla="*/ 567802 w 12192000"/>
              <a:gd name="connsiteY368" fmla="*/ 5039528 h 6858000"/>
              <a:gd name="connsiteX369" fmla="*/ 459342 w 12192000"/>
              <a:gd name="connsiteY369" fmla="*/ 5002836 h 6858000"/>
              <a:gd name="connsiteX370" fmla="*/ 450375 w 12192000"/>
              <a:gd name="connsiteY370" fmla="*/ 4996728 h 6858000"/>
              <a:gd name="connsiteX371" fmla="*/ 341788 w 12192000"/>
              <a:gd name="connsiteY371" fmla="*/ 4973077 h 6858000"/>
              <a:gd name="connsiteX372" fmla="*/ 211418 w 12192000"/>
              <a:gd name="connsiteY372" fmla="*/ 4971783 h 6858000"/>
              <a:gd name="connsiteX373" fmla="*/ 147758 w 12192000"/>
              <a:gd name="connsiteY373" fmla="*/ 5020312 h 6858000"/>
              <a:gd name="connsiteX374" fmla="*/ 142607 w 12192000"/>
              <a:gd name="connsiteY374" fmla="*/ 5034307 h 6858000"/>
              <a:gd name="connsiteX375" fmla="*/ 171857 w 12192000"/>
              <a:gd name="connsiteY375" fmla="*/ 5119875 h 6858000"/>
              <a:gd name="connsiteX376" fmla="*/ 239649 w 12192000"/>
              <a:gd name="connsiteY376" fmla="*/ 5161682 h 6858000"/>
              <a:gd name="connsiteX377" fmla="*/ 293354 w 12192000"/>
              <a:gd name="connsiteY377" fmla="*/ 5156697 h 6858000"/>
              <a:gd name="connsiteX378" fmla="*/ 360702 w 12192000"/>
              <a:gd name="connsiteY378" fmla="*/ 5141312 h 6858000"/>
              <a:gd name="connsiteX379" fmla="*/ 377681 w 12192000"/>
              <a:gd name="connsiteY379" fmla="*/ 5148503 h 6858000"/>
              <a:gd name="connsiteX380" fmla="*/ 443693 w 12192000"/>
              <a:gd name="connsiteY380" fmla="*/ 5167218 h 6858000"/>
              <a:gd name="connsiteX381" fmla="*/ 503249 w 12192000"/>
              <a:gd name="connsiteY381" fmla="*/ 5179347 h 6858000"/>
              <a:gd name="connsiteX382" fmla="*/ 635526 w 12192000"/>
              <a:gd name="connsiteY382" fmla="*/ 5190691 h 6858000"/>
              <a:gd name="connsiteX383" fmla="*/ 765640 w 12192000"/>
              <a:gd name="connsiteY383" fmla="*/ 5218068 h 6858000"/>
              <a:gd name="connsiteX384" fmla="*/ 851969 w 12192000"/>
              <a:gd name="connsiteY384" fmla="*/ 5261563 h 6858000"/>
              <a:gd name="connsiteX385" fmla="*/ 891429 w 12192000"/>
              <a:gd name="connsiteY385" fmla="*/ 5277505 h 6858000"/>
              <a:gd name="connsiteX386" fmla="*/ 1050351 w 12192000"/>
              <a:gd name="connsiteY386" fmla="*/ 5333259 h 6858000"/>
              <a:gd name="connsiteX387" fmla="*/ 1133469 w 12192000"/>
              <a:gd name="connsiteY387" fmla="*/ 5346123 h 6858000"/>
              <a:gd name="connsiteX388" fmla="*/ 1161706 w 12192000"/>
              <a:gd name="connsiteY388" fmla="*/ 5330351 h 6858000"/>
              <a:gd name="connsiteX389" fmla="*/ 1188862 w 12192000"/>
              <a:gd name="connsiteY389" fmla="*/ 5322594 h 6858000"/>
              <a:gd name="connsiteX390" fmla="*/ 1211215 w 12192000"/>
              <a:gd name="connsiteY390" fmla="*/ 5344386 h 6858000"/>
              <a:gd name="connsiteX391" fmla="*/ 1199958 w 12192000"/>
              <a:gd name="connsiteY391" fmla="*/ 5367349 h 6858000"/>
              <a:gd name="connsiteX392" fmla="*/ 1181292 w 12192000"/>
              <a:gd name="connsiteY392" fmla="*/ 5378702 h 6858000"/>
              <a:gd name="connsiteX393" fmla="*/ 1150892 w 12192000"/>
              <a:gd name="connsiteY393" fmla="*/ 5410504 h 6858000"/>
              <a:gd name="connsiteX394" fmla="*/ 1114260 w 12192000"/>
              <a:gd name="connsiteY394" fmla="*/ 5464318 h 6858000"/>
              <a:gd name="connsiteX395" fmla="*/ 934188 w 12192000"/>
              <a:gd name="connsiteY395" fmla="*/ 5571387 h 6858000"/>
              <a:gd name="connsiteX396" fmla="*/ 894345 w 12192000"/>
              <a:gd name="connsiteY396" fmla="*/ 5594568 h 6858000"/>
              <a:gd name="connsiteX397" fmla="*/ 835138 w 12192000"/>
              <a:gd name="connsiteY397" fmla="*/ 5597994 h 6858000"/>
              <a:gd name="connsiteX398" fmla="*/ 801529 w 12192000"/>
              <a:gd name="connsiteY398" fmla="*/ 5599166 h 6858000"/>
              <a:gd name="connsiteX399" fmla="*/ 768268 w 12192000"/>
              <a:gd name="connsiteY399" fmla="*/ 5615892 h 6858000"/>
              <a:gd name="connsiteX400" fmla="*/ 756534 w 12192000"/>
              <a:gd name="connsiteY400" fmla="*/ 5636342 h 6858000"/>
              <a:gd name="connsiteX401" fmla="*/ 847121 w 12192000"/>
              <a:gd name="connsiteY401" fmla="*/ 5757131 h 6858000"/>
              <a:gd name="connsiteX402" fmla="*/ 917457 w 12192000"/>
              <a:gd name="connsiteY402" fmla="*/ 5743783 h 6858000"/>
              <a:gd name="connsiteX403" fmla="*/ 967603 w 12192000"/>
              <a:gd name="connsiteY403" fmla="*/ 5692613 h 6858000"/>
              <a:gd name="connsiteX404" fmla="*/ 1028019 w 12192000"/>
              <a:gd name="connsiteY404" fmla="*/ 5668130 h 6858000"/>
              <a:gd name="connsiteX405" fmla="*/ 1087132 w 12192000"/>
              <a:gd name="connsiteY405" fmla="*/ 5623067 h 6858000"/>
              <a:gd name="connsiteX406" fmla="*/ 1113367 w 12192000"/>
              <a:gd name="connsiteY406" fmla="*/ 5555607 h 6858000"/>
              <a:gd name="connsiteX407" fmla="*/ 1168410 w 12192000"/>
              <a:gd name="connsiteY407" fmla="*/ 5516524 h 6858000"/>
              <a:gd name="connsiteX408" fmla="*/ 1185517 w 12192000"/>
              <a:gd name="connsiteY408" fmla="*/ 5510674 h 6858000"/>
              <a:gd name="connsiteX409" fmla="*/ 1269844 w 12192000"/>
              <a:gd name="connsiteY409" fmla="*/ 5502481 h 6858000"/>
              <a:gd name="connsiteX410" fmla="*/ 1332644 w 12192000"/>
              <a:gd name="connsiteY410" fmla="*/ 5490563 h 6858000"/>
              <a:gd name="connsiteX411" fmla="*/ 1374650 w 12192000"/>
              <a:gd name="connsiteY411" fmla="*/ 5451351 h 6858000"/>
              <a:gd name="connsiteX412" fmla="*/ 1398816 w 12192000"/>
              <a:gd name="connsiteY412" fmla="*/ 5441557 h 6858000"/>
              <a:gd name="connsiteX413" fmla="*/ 1414016 w 12192000"/>
              <a:gd name="connsiteY413" fmla="*/ 5425656 h 6858000"/>
              <a:gd name="connsiteX414" fmla="*/ 1457802 w 12192000"/>
              <a:gd name="connsiteY414" fmla="*/ 5409537 h 6858000"/>
              <a:gd name="connsiteX415" fmla="*/ 1515894 w 12192000"/>
              <a:gd name="connsiteY415" fmla="*/ 5468804 h 6858000"/>
              <a:gd name="connsiteX416" fmla="*/ 1558471 w 12192000"/>
              <a:gd name="connsiteY416" fmla="*/ 5473742 h 6858000"/>
              <a:gd name="connsiteX417" fmla="*/ 1565529 w 12192000"/>
              <a:gd name="connsiteY417" fmla="*/ 5469798 h 6858000"/>
              <a:gd name="connsiteX418" fmla="*/ 1596406 w 12192000"/>
              <a:gd name="connsiteY418" fmla="*/ 5440508 h 6858000"/>
              <a:gd name="connsiteX419" fmla="*/ 1638378 w 12192000"/>
              <a:gd name="connsiteY419" fmla="*/ 5455974 h 6858000"/>
              <a:gd name="connsiteX420" fmla="*/ 1677234 w 12192000"/>
              <a:gd name="connsiteY420" fmla="*/ 5482444 h 6858000"/>
              <a:gd name="connsiteX421" fmla="*/ 1755805 w 12192000"/>
              <a:gd name="connsiteY421" fmla="*/ 5498774 h 6858000"/>
              <a:gd name="connsiteX422" fmla="*/ 1772911 w 12192000"/>
              <a:gd name="connsiteY422" fmla="*/ 5492924 h 6858000"/>
              <a:gd name="connsiteX423" fmla="*/ 1907318 w 12192000"/>
              <a:gd name="connsiteY423" fmla="*/ 5542917 h 6858000"/>
              <a:gd name="connsiteX424" fmla="*/ 1992694 w 12192000"/>
              <a:gd name="connsiteY424" fmla="*/ 5581387 h 6858000"/>
              <a:gd name="connsiteX425" fmla="*/ 2099722 w 12192000"/>
              <a:gd name="connsiteY425" fmla="*/ 5610540 h 6858000"/>
              <a:gd name="connsiteX426" fmla="*/ 2117656 w 12192000"/>
              <a:gd name="connsiteY426" fmla="*/ 5622758 h 6858000"/>
              <a:gd name="connsiteX427" fmla="*/ 2149674 w 12192000"/>
              <a:gd name="connsiteY427" fmla="*/ 5681767 h 6858000"/>
              <a:gd name="connsiteX428" fmla="*/ 2159595 w 12192000"/>
              <a:gd name="connsiteY428" fmla="*/ 5692901 h 6858000"/>
              <a:gd name="connsiteX429" fmla="*/ 2267195 w 12192000"/>
              <a:gd name="connsiteY429" fmla="*/ 5766204 h 6858000"/>
              <a:gd name="connsiteX430" fmla="*/ 2281663 w 12192000"/>
              <a:gd name="connsiteY430" fmla="*/ 5773872 h 6858000"/>
              <a:gd name="connsiteX431" fmla="*/ 2415721 w 12192000"/>
              <a:gd name="connsiteY431" fmla="*/ 5808310 h 6858000"/>
              <a:gd name="connsiteX432" fmla="*/ 2544974 w 12192000"/>
              <a:gd name="connsiteY432" fmla="*/ 5872297 h 6858000"/>
              <a:gd name="connsiteX433" fmla="*/ 2604753 w 12192000"/>
              <a:gd name="connsiteY433" fmla="*/ 5913022 h 6858000"/>
              <a:gd name="connsiteX434" fmla="*/ 2608090 w 12192000"/>
              <a:gd name="connsiteY434" fmla="*/ 5930612 h 6858000"/>
              <a:gd name="connsiteX435" fmla="*/ 2604498 w 12192000"/>
              <a:gd name="connsiteY435" fmla="*/ 5939104 h 6858000"/>
              <a:gd name="connsiteX436" fmla="*/ 2642365 w 12192000"/>
              <a:gd name="connsiteY436" fmla="*/ 6015226 h 6858000"/>
              <a:gd name="connsiteX437" fmla="*/ 2706819 w 12192000"/>
              <a:gd name="connsiteY437" fmla="*/ 6039443 h 6858000"/>
              <a:gd name="connsiteX438" fmla="*/ 2668534 w 12192000"/>
              <a:gd name="connsiteY438" fmla="*/ 6057123 h 6858000"/>
              <a:gd name="connsiteX439" fmla="*/ 2630376 w 12192000"/>
              <a:gd name="connsiteY439" fmla="*/ 6061761 h 6858000"/>
              <a:gd name="connsiteX440" fmla="*/ 2619247 w 12192000"/>
              <a:gd name="connsiteY440" fmla="*/ 6071683 h 6858000"/>
              <a:gd name="connsiteX441" fmla="*/ 2574253 w 12192000"/>
              <a:gd name="connsiteY441" fmla="*/ 6108859 h 6858000"/>
              <a:gd name="connsiteX442" fmla="*/ 2495615 w 12192000"/>
              <a:gd name="connsiteY442" fmla="*/ 6201884 h 6858000"/>
              <a:gd name="connsiteX443" fmla="*/ 2493896 w 12192000"/>
              <a:gd name="connsiteY443" fmla="*/ 6275107 h 6858000"/>
              <a:gd name="connsiteX444" fmla="*/ 2555931 w 12192000"/>
              <a:gd name="connsiteY444" fmla="*/ 6341437 h 6858000"/>
              <a:gd name="connsiteX445" fmla="*/ 2561781 w 12192000"/>
              <a:gd name="connsiteY445" fmla="*/ 6358550 h 6858000"/>
              <a:gd name="connsiteX446" fmla="*/ 2565435 w 12192000"/>
              <a:gd name="connsiteY446" fmla="*/ 6446373 h 6858000"/>
              <a:gd name="connsiteX447" fmla="*/ 2650172 w 12192000"/>
              <a:gd name="connsiteY447" fmla="*/ 6550049 h 6858000"/>
              <a:gd name="connsiteX448" fmla="*/ 2715706 w 12192000"/>
              <a:gd name="connsiteY448" fmla="*/ 6566250 h 6858000"/>
              <a:gd name="connsiteX449" fmla="*/ 2835457 w 12192000"/>
              <a:gd name="connsiteY449" fmla="*/ 6525300 h 6858000"/>
              <a:gd name="connsiteX450" fmla="*/ 2894159 w 12192000"/>
              <a:gd name="connsiteY450" fmla="*/ 6368370 h 6858000"/>
              <a:gd name="connsiteX451" fmla="*/ 2890344 w 12192000"/>
              <a:gd name="connsiteY451" fmla="*/ 6348267 h 6858000"/>
              <a:gd name="connsiteX452" fmla="*/ 2895750 w 12192000"/>
              <a:gd name="connsiteY452" fmla="*/ 6308189 h 6858000"/>
              <a:gd name="connsiteX453" fmla="*/ 2927453 w 12192000"/>
              <a:gd name="connsiteY453" fmla="*/ 6296965 h 6858000"/>
              <a:gd name="connsiteX454" fmla="*/ 3048634 w 12192000"/>
              <a:gd name="connsiteY454" fmla="*/ 6263554 h 6858000"/>
              <a:gd name="connsiteX455" fmla="*/ 3069684 w 12192000"/>
              <a:gd name="connsiteY455" fmla="*/ 6264767 h 6858000"/>
              <a:gd name="connsiteX456" fmla="*/ 3057474 w 12192000"/>
              <a:gd name="connsiteY456" fmla="*/ 6282705 h 6858000"/>
              <a:gd name="connsiteX457" fmla="*/ 3048729 w 12192000"/>
              <a:gd name="connsiteY457" fmla="*/ 6305192 h 6858000"/>
              <a:gd name="connsiteX458" fmla="*/ 2978997 w 12192000"/>
              <a:gd name="connsiteY458" fmla="*/ 6308012 h 6858000"/>
              <a:gd name="connsiteX459" fmla="*/ 2969298 w 12192000"/>
              <a:gd name="connsiteY459" fmla="*/ 6325472 h 6858000"/>
              <a:gd name="connsiteX460" fmla="*/ 2982684 w 12192000"/>
              <a:gd name="connsiteY460" fmla="*/ 6341155 h 6858000"/>
              <a:gd name="connsiteX461" fmla="*/ 3065581 w 12192000"/>
              <a:gd name="connsiteY461" fmla="*/ 6325425 h 6858000"/>
              <a:gd name="connsiteX462" fmla="*/ 3096074 w 12192000"/>
              <a:gd name="connsiteY462" fmla="*/ 6335258 h 6858000"/>
              <a:gd name="connsiteX463" fmla="*/ 3068503 w 12192000"/>
              <a:gd name="connsiteY463" fmla="*/ 6436817 h 6858000"/>
              <a:gd name="connsiteX464" fmla="*/ 2995621 w 12192000"/>
              <a:gd name="connsiteY464" fmla="*/ 6505319 h 6858000"/>
              <a:gd name="connsiteX465" fmla="*/ 2970978 w 12192000"/>
              <a:gd name="connsiteY465" fmla="*/ 6512600 h 6858000"/>
              <a:gd name="connsiteX466" fmla="*/ 2954824 w 12192000"/>
              <a:gd name="connsiteY466" fmla="*/ 6523476 h 6858000"/>
              <a:gd name="connsiteX467" fmla="*/ 2936636 w 12192000"/>
              <a:gd name="connsiteY467" fmla="*/ 6537341 h 6858000"/>
              <a:gd name="connsiteX468" fmla="*/ 2965093 w 12192000"/>
              <a:gd name="connsiteY468" fmla="*/ 6550164 h 6858000"/>
              <a:gd name="connsiteX469" fmla="*/ 2981247 w 12192000"/>
              <a:gd name="connsiteY469" fmla="*/ 6539288 h 6858000"/>
              <a:gd name="connsiteX470" fmla="*/ 3096484 w 12192000"/>
              <a:gd name="connsiteY470" fmla="*/ 6447127 h 6858000"/>
              <a:gd name="connsiteX471" fmla="*/ 3112637 w 12192000"/>
              <a:gd name="connsiteY471" fmla="*/ 6436252 h 6858000"/>
              <a:gd name="connsiteX472" fmla="*/ 3171589 w 12192000"/>
              <a:gd name="connsiteY472" fmla="*/ 6458907 h 6858000"/>
              <a:gd name="connsiteX473" fmla="*/ 3178265 w 12192000"/>
              <a:gd name="connsiteY473" fmla="*/ 6494089 h 6858000"/>
              <a:gd name="connsiteX474" fmla="*/ 3185419 w 12192000"/>
              <a:gd name="connsiteY474" fmla="*/ 6531783 h 6858000"/>
              <a:gd name="connsiteX475" fmla="*/ 3250731 w 12192000"/>
              <a:gd name="connsiteY475" fmla="*/ 6519388 h 6858000"/>
              <a:gd name="connsiteX476" fmla="*/ 3310509 w 12192000"/>
              <a:gd name="connsiteY476" fmla="*/ 6560112 h 6858000"/>
              <a:gd name="connsiteX477" fmla="*/ 3360844 w 12192000"/>
              <a:gd name="connsiteY477" fmla="*/ 6592215 h 6858000"/>
              <a:gd name="connsiteX478" fmla="*/ 3404025 w 12192000"/>
              <a:gd name="connsiteY478" fmla="*/ 6586623 h 6858000"/>
              <a:gd name="connsiteX479" fmla="*/ 3479734 w 12192000"/>
              <a:gd name="connsiteY479" fmla="*/ 6587876 h 6858000"/>
              <a:gd name="connsiteX480" fmla="*/ 3489655 w 12192000"/>
              <a:gd name="connsiteY480" fmla="*/ 6599010 h 6858000"/>
              <a:gd name="connsiteX481" fmla="*/ 3515440 w 12192000"/>
              <a:gd name="connsiteY481" fmla="*/ 6680030 h 6858000"/>
              <a:gd name="connsiteX482" fmla="*/ 3535282 w 12192000"/>
              <a:gd name="connsiteY482" fmla="*/ 6702299 h 6858000"/>
              <a:gd name="connsiteX483" fmla="*/ 3546888 w 12192000"/>
              <a:gd name="connsiteY483" fmla="*/ 6694889 h 6858000"/>
              <a:gd name="connsiteX484" fmla="*/ 3537955 w 12192000"/>
              <a:gd name="connsiteY484" fmla="*/ 6634103 h 6858000"/>
              <a:gd name="connsiteX485" fmla="*/ 3551247 w 12192000"/>
              <a:gd name="connsiteY485" fmla="*/ 6608150 h 6858000"/>
              <a:gd name="connsiteX486" fmla="*/ 3589276 w 12192000"/>
              <a:gd name="connsiteY486" fmla="*/ 6616552 h 6858000"/>
              <a:gd name="connsiteX487" fmla="*/ 3616176 w 12192000"/>
              <a:gd name="connsiteY487" fmla="*/ 6634878 h 6858000"/>
              <a:gd name="connsiteX488" fmla="*/ 3610104 w 12192000"/>
              <a:gd name="connsiteY488" fmla="*/ 6589170 h 6858000"/>
              <a:gd name="connsiteX489" fmla="*/ 3615860 w 12192000"/>
              <a:gd name="connsiteY489" fmla="*/ 6564646 h 6858000"/>
              <a:gd name="connsiteX490" fmla="*/ 3639899 w 12192000"/>
              <a:gd name="connsiteY490" fmla="*/ 6567895 h 6858000"/>
              <a:gd name="connsiteX491" fmla="*/ 3661869 w 12192000"/>
              <a:gd name="connsiteY491" fmla="*/ 6628811 h 6858000"/>
              <a:gd name="connsiteX492" fmla="*/ 3706286 w 12192000"/>
              <a:gd name="connsiteY492" fmla="*/ 6753156 h 6858000"/>
              <a:gd name="connsiteX493" fmla="*/ 3710578 w 12192000"/>
              <a:gd name="connsiteY493" fmla="*/ 6775772 h 6858000"/>
              <a:gd name="connsiteX494" fmla="*/ 3723965 w 12192000"/>
              <a:gd name="connsiteY494" fmla="*/ 6791456 h 6858000"/>
              <a:gd name="connsiteX495" fmla="*/ 3738687 w 12192000"/>
              <a:gd name="connsiteY495" fmla="*/ 6773041 h 6858000"/>
              <a:gd name="connsiteX496" fmla="*/ 3737861 w 12192000"/>
              <a:gd name="connsiteY496" fmla="*/ 6754974 h 6858000"/>
              <a:gd name="connsiteX497" fmla="*/ 3716240 w 12192000"/>
              <a:gd name="connsiteY497" fmla="*/ 6709612 h 6858000"/>
              <a:gd name="connsiteX498" fmla="*/ 3703109 w 12192000"/>
              <a:gd name="connsiteY498" fmla="*/ 6667846 h 6858000"/>
              <a:gd name="connsiteX499" fmla="*/ 3695351 w 12192000"/>
              <a:gd name="connsiteY499" fmla="*/ 6640681 h 6858000"/>
              <a:gd name="connsiteX500" fmla="*/ 3681394 w 12192000"/>
              <a:gd name="connsiteY500" fmla="*/ 6580847 h 6858000"/>
              <a:gd name="connsiteX501" fmla="*/ 3693638 w 12192000"/>
              <a:gd name="connsiteY501" fmla="*/ 6508231 h 6858000"/>
              <a:gd name="connsiteX502" fmla="*/ 3729854 w 12192000"/>
              <a:gd name="connsiteY502" fmla="*/ 6548220 h 6858000"/>
              <a:gd name="connsiteX503" fmla="*/ 3771410 w 12192000"/>
              <a:gd name="connsiteY503" fmla="*/ 6657488 h 6858000"/>
              <a:gd name="connsiteX504" fmla="*/ 3803906 w 12192000"/>
              <a:gd name="connsiteY504" fmla="*/ 6719010 h 6858000"/>
              <a:gd name="connsiteX505" fmla="*/ 3827468 w 12192000"/>
              <a:gd name="connsiteY505" fmla="*/ 6719745 h 6858000"/>
              <a:gd name="connsiteX506" fmla="*/ 3829630 w 12192000"/>
              <a:gd name="connsiteY506" fmla="*/ 6703715 h 6858000"/>
              <a:gd name="connsiteX507" fmla="*/ 3780538 w 12192000"/>
              <a:gd name="connsiteY507" fmla="*/ 6595877 h 6858000"/>
              <a:gd name="connsiteX508" fmla="*/ 3763336 w 12192000"/>
              <a:gd name="connsiteY508" fmla="*/ 6560091 h 6858000"/>
              <a:gd name="connsiteX509" fmla="*/ 3766487 w 12192000"/>
              <a:gd name="connsiteY509" fmla="*/ 6494406 h 6858000"/>
              <a:gd name="connsiteX510" fmla="*/ 3756123 w 12192000"/>
              <a:gd name="connsiteY510" fmla="*/ 6426082 h 6858000"/>
              <a:gd name="connsiteX511" fmla="*/ 3746108 w 12192000"/>
              <a:gd name="connsiteY511" fmla="*/ 6373311 h 6858000"/>
              <a:gd name="connsiteX512" fmla="*/ 3764331 w 12192000"/>
              <a:gd name="connsiteY512" fmla="*/ 6304767 h 6858000"/>
              <a:gd name="connsiteX513" fmla="*/ 3795078 w 12192000"/>
              <a:gd name="connsiteY513" fmla="*/ 6288517 h 6858000"/>
              <a:gd name="connsiteX514" fmla="*/ 3830374 w 12192000"/>
              <a:gd name="connsiteY514" fmla="*/ 6268802 h 6858000"/>
              <a:gd name="connsiteX515" fmla="*/ 3885290 w 12192000"/>
              <a:gd name="connsiteY515" fmla="*/ 6242760 h 6858000"/>
              <a:gd name="connsiteX516" fmla="*/ 3994610 w 12192000"/>
              <a:gd name="connsiteY516" fmla="*/ 6242842 h 6858000"/>
              <a:gd name="connsiteX517" fmla="*/ 4037441 w 12192000"/>
              <a:gd name="connsiteY517" fmla="*/ 6221696 h 6858000"/>
              <a:gd name="connsiteX518" fmla="*/ 4132011 w 12192000"/>
              <a:gd name="connsiteY518" fmla="*/ 6089200 h 6858000"/>
              <a:gd name="connsiteX519" fmla="*/ 4182573 w 12192000"/>
              <a:gd name="connsiteY519" fmla="*/ 5944226 h 6858000"/>
              <a:gd name="connsiteX520" fmla="*/ 4215168 w 12192000"/>
              <a:gd name="connsiteY520" fmla="*/ 5841714 h 6858000"/>
              <a:gd name="connsiteX521" fmla="*/ 4284712 w 12192000"/>
              <a:gd name="connsiteY521" fmla="*/ 5755621 h 6858000"/>
              <a:gd name="connsiteX522" fmla="*/ 4327288 w 12192000"/>
              <a:gd name="connsiteY522" fmla="*/ 5760558 h 6858000"/>
              <a:gd name="connsiteX523" fmla="*/ 4353712 w 12192000"/>
              <a:gd name="connsiteY523" fmla="*/ 5776371 h 6858000"/>
              <a:gd name="connsiteX524" fmla="*/ 4399532 w 12192000"/>
              <a:gd name="connsiteY524" fmla="*/ 5757262 h 6858000"/>
              <a:gd name="connsiteX525" fmla="*/ 4406824 w 12192000"/>
              <a:gd name="connsiteY525" fmla="*/ 5739138 h 6858000"/>
              <a:gd name="connsiteX526" fmla="*/ 4415488 w 12192000"/>
              <a:gd name="connsiteY526" fmla="*/ 5748577 h 6858000"/>
              <a:gd name="connsiteX527" fmla="*/ 4454096 w 12192000"/>
              <a:gd name="connsiteY527" fmla="*/ 5769033 h 6858000"/>
              <a:gd name="connsiteX528" fmla="*/ 4524433 w 12192000"/>
              <a:gd name="connsiteY528" fmla="*/ 5755685 h 6858000"/>
              <a:gd name="connsiteX529" fmla="*/ 4546406 w 12192000"/>
              <a:gd name="connsiteY529" fmla="*/ 5733263 h 6858000"/>
              <a:gd name="connsiteX530" fmla="*/ 4556707 w 12192000"/>
              <a:gd name="connsiteY530" fmla="*/ 5735244 h 6858000"/>
              <a:gd name="connsiteX531" fmla="*/ 4565802 w 12192000"/>
              <a:gd name="connsiteY531" fmla="*/ 5728312 h 6858000"/>
              <a:gd name="connsiteX532" fmla="*/ 4616392 w 12192000"/>
              <a:gd name="connsiteY532" fmla="*/ 5734331 h 6858000"/>
              <a:gd name="connsiteX533" fmla="*/ 4678077 w 12192000"/>
              <a:gd name="connsiteY533" fmla="*/ 5785106 h 6858000"/>
              <a:gd name="connsiteX534" fmla="*/ 4717538 w 12192000"/>
              <a:gd name="connsiteY534" fmla="*/ 5801050 h 6858000"/>
              <a:gd name="connsiteX535" fmla="*/ 4750288 w 12192000"/>
              <a:gd name="connsiteY535" fmla="*/ 5836489 h 6858000"/>
              <a:gd name="connsiteX536" fmla="*/ 4766885 w 12192000"/>
              <a:gd name="connsiteY536" fmla="*/ 5882804 h 6858000"/>
              <a:gd name="connsiteX537" fmla="*/ 4761606 w 12192000"/>
              <a:gd name="connsiteY537" fmla="*/ 5909840 h 6858000"/>
              <a:gd name="connsiteX538" fmla="*/ 4756420 w 12192000"/>
              <a:gd name="connsiteY538" fmla="*/ 5978513 h 6858000"/>
              <a:gd name="connsiteX539" fmla="*/ 4785993 w 12192000"/>
              <a:gd name="connsiteY539" fmla="*/ 5928643 h 6858000"/>
              <a:gd name="connsiteX540" fmla="*/ 4806346 w 12192000"/>
              <a:gd name="connsiteY540" fmla="*/ 5898746 h 6858000"/>
              <a:gd name="connsiteX541" fmla="*/ 4820940 w 12192000"/>
              <a:gd name="connsiteY541" fmla="*/ 5893372 h 6858000"/>
              <a:gd name="connsiteX542" fmla="*/ 4862597 w 12192000"/>
              <a:gd name="connsiteY542" fmla="*/ 5838606 h 6858000"/>
              <a:gd name="connsiteX543" fmla="*/ 4916558 w 12192000"/>
              <a:gd name="connsiteY543" fmla="*/ 5807539 h 6858000"/>
              <a:gd name="connsiteX544" fmla="*/ 4937863 w 12192000"/>
              <a:gd name="connsiteY544" fmla="*/ 5782667 h 6858000"/>
              <a:gd name="connsiteX545" fmla="*/ 5021653 w 12192000"/>
              <a:gd name="connsiteY545" fmla="*/ 5675648 h 6858000"/>
              <a:gd name="connsiteX546" fmla="*/ 5039236 w 12192000"/>
              <a:gd name="connsiteY546" fmla="*/ 5672311 h 6858000"/>
              <a:gd name="connsiteX547" fmla="*/ 5041621 w 12192000"/>
              <a:gd name="connsiteY547" fmla="*/ 5684874 h 6858000"/>
              <a:gd name="connsiteX548" fmla="*/ 4971567 w 12192000"/>
              <a:gd name="connsiteY548" fmla="*/ 5823133 h 6858000"/>
              <a:gd name="connsiteX549" fmla="*/ 4961740 w 12192000"/>
              <a:gd name="connsiteY549" fmla="*/ 5853636 h 6858000"/>
              <a:gd name="connsiteX550" fmla="*/ 4998561 w 12192000"/>
              <a:gd name="connsiteY550" fmla="*/ 5883096 h 6858000"/>
              <a:gd name="connsiteX551" fmla="*/ 5022854 w 12192000"/>
              <a:gd name="connsiteY551" fmla="*/ 5860262 h 6858000"/>
              <a:gd name="connsiteX552" fmla="*/ 5039613 w 12192000"/>
              <a:gd name="connsiteY552" fmla="*/ 5838857 h 6858000"/>
              <a:gd name="connsiteX553" fmla="*/ 5050392 w 12192000"/>
              <a:gd name="connsiteY553" fmla="*/ 5813381 h 6858000"/>
              <a:gd name="connsiteX554" fmla="*/ 5073766 w 12192000"/>
              <a:gd name="connsiteY554" fmla="*/ 5730843 h 6858000"/>
              <a:gd name="connsiteX555" fmla="*/ 5088396 w 12192000"/>
              <a:gd name="connsiteY555" fmla="*/ 5670791 h 6858000"/>
              <a:gd name="connsiteX556" fmla="*/ 5108908 w 12192000"/>
              <a:gd name="connsiteY556" fmla="*/ 5573175 h 6858000"/>
              <a:gd name="connsiteX557" fmla="*/ 5109791 w 12192000"/>
              <a:gd name="connsiteY557" fmla="*/ 5566621 h 6858000"/>
              <a:gd name="connsiteX558" fmla="*/ 5142921 w 12192000"/>
              <a:gd name="connsiteY558" fmla="*/ 5566535 h 6858000"/>
              <a:gd name="connsiteX559" fmla="*/ 5190796 w 12192000"/>
              <a:gd name="connsiteY559" fmla="*/ 5554328 h 6858000"/>
              <a:gd name="connsiteX560" fmla="*/ 5208269 w 12192000"/>
              <a:gd name="connsiteY560" fmla="*/ 5542287 h 6858000"/>
              <a:gd name="connsiteX561" fmla="*/ 5207989 w 12192000"/>
              <a:gd name="connsiteY561" fmla="*/ 5543308 h 6858000"/>
              <a:gd name="connsiteX562" fmla="*/ 5211168 w 12192000"/>
              <a:gd name="connsiteY562" fmla="*/ 5577200 h 6858000"/>
              <a:gd name="connsiteX563" fmla="*/ 5220228 w 12192000"/>
              <a:gd name="connsiteY563" fmla="*/ 5624946 h 6858000"/>
              <a:gd name="connsiteX564" fmla="*/ 5263920 w 12192000"/>
              <a:gd name="connsiteY564" fmla="*/ 5567189 h 6858000"/>
              <a:gd name="connsiteX565" fmla="*/ 5288469 w 12192000"/>
              <a:gd name="connsiteY565" fmla="*/ 5518272 h 6858000"/>
              <a:gd name="connsiteX566" fmla="*/ 5297336 w 12192000"/>
              <a:gd name="connsiteY566" fmla="*/ 5509877 h 6858000"/>
              <a:gd name="connsiteX567" fmla="*/ 5300832 w 12192000"/>
              <a:gd name="connsiteY567" fmla="*/ 5514011 h 6858000"/>
              <a:gd name="connsiteX568" fmla="*/ 5362781 w 12192000"/>
              <a:gd name="connsiteY568" fmla="*/ 5510676 h 6858000"/>
              <a:gd name="connsiteX569" fmla="*/ 5379887 w 12192000"/>
              <a:gd name="connsiteY569" fmla="*/ 5504826 h 6858000"/>
              <a:gd name="connsiteX570" fmla="*/ 5514294 w 12192000"/>
              <a:gd name="connsiteY570" fmla="*/ 5554819 h 6858000"/>
              <a:gd name="connsiteX571" fmla="*/ 5599668 w 12192000"/>
              <a:gd name="connsiteY571" fmla="*/ 5593288 h 6858000"/>
              <a:gd name="connsiteX572" fmla="*/ 5706698 w 12192000"/>
              <a:gd name="connsiteY572" fmla="*/ 5622441 h 6858000"/>
              <a:gd name="connsiteX573" fmla="*/ 5724631 w 12192000"/>
              <a:gd name="connsiteY573" fmla="*/ 5634659 h 6858000"/>
              <a:gd name="connsiteX574" fmla="*/ 5756650 w 12192000"/>
              <a:gd name="connsiteY574" fmla="*/ 5693668 h 6858000"/>
              <a:gd name="connsiteX575" fmla="*/ 5766571 w 12192000"/>
              <a:gd name="connsiteY575" fmla="*/ 5704803 h 6858000"/>
              <a:gd name="connsiteX576" fmla="*/ 5874170 w 12192000"/>
              <a:gd name="connsiteY576" fmla="*/ 5778105 h 6858000"/>
              <a:gd name="connsiteX577" fmla="*/ 5888639 w 12192000"/>
              <a:gd name="connsiteY577" fmla="*/ 5785773 h 6858000"/>
              <a:gd name="connsiteX578" fmla="*/ 6022695 w 12192000"/>
              <a:gd name="connsiteY578" fmla="*/ 5820212 h 6858000"/>
              <a:gd name="connsiteX579" fmla="*/ 6151950 w 12192000"/>
              <a:gd name="connsiteY579" fmla="*/ 5884199 h 6858000"/>
              <a:gd name="connsiteX580" fmla="*/ 6211728 w 12192000"/>
              <a:gd name="connsiteY580" fmla="*/ 5924923 h 6858000"/>
              <a:gd name="connsiteX581" fmla="*/ 6215066 w 12192000"/>
              <a:gd name="connsiteY581" fmla="*/ 5942513 h 6858000"/>
              <a:gd name="connsiteX582" fmla="*/ 6211472 w 12192000"/>
              <a:gd name="connsiteY582" fmla="*/ 5951005 h 6858000"/>
              <a:gd name="connsiteX583" fmla="*/ 6249341 w 12192000"/>
              <a:gd name="connsiteY583" fmla="*/ 6027128 h 6858000"/>
              <a:gd name="connsiteX584" fmla="*/ 6313793 w 12192000"/>
              <a:gd name="connsiteY584" fmla="*/ 6051344 h 6858000"/>
              <a:gd name="connsiteX585" fmla="*/ 6275509 w 12192000"/>
              <a:gd name="connsiteY585" fmla="*/ 6069024 h 6858000"/>
              <a:gd name="connsiteX586" fmla="*/ 6237352 w 12192000"/>
              <a:gd name="connsiteY586" fmla="*/ 6073662 h 6858000"/>
              <a:gd name="connsiteX587" fmla="*/ 6226223 w 12192000"/>
              <a:gd name="connsiteY587" fmla="*/ 6083584 h 6858000"/>
              <a:gd name="connsiteX588" fmla="*/ 6181228 w 12192000"/>
              <a:gd name="connsiteY588" fmla="*/ 6120760 h 6858000"/>
              <a:gd name="connsiteX589" fmla="*/ 6102590 w 12192000"/>
              <a:gd name="connsiteY589" fmla="*/ 6213786 h 6858000"/>
              <a:gd name="connsiteX590" fmla="*/ 6100870 w 12192000"/>
              <a:gd name="connsiteY590" fmla="*/ 6287009 h 6858000"/>
              <a:gd name="connsiteX591" fmla="*/ 6162906 w 12192000"/>
              <a:gd name="connsiteY591" fmla="*/ 6353338 h 6858000"/>
              <a:gd name="connsiteX592" fmla="*/ 6168757 w 12192000"/>
              <a:gd name="connsiteY592" fmla="*/ 6370452 h 6858000"/>
              <a:gd name="connsiteX593" fmla="*/ 6172410 w 12192000"/>
              <a:gd name="connsiteY593" fmla="*/ 6458274 h 6858000"/>
              <a:gd name="connsiteX594" fmla="*/ 6257148 w 12192000"/>
              <a:gd name="connsiteY594" fmla="*/ 6561950 h 6858000"/>
              <a:gd name="connsiteX595" fmla="*/ 6322682 w 12192000"/>
              <a:gd name="connsiteY595" fmla="*/ 6578152 h 6858000"/>
              <a:gd name="connsiteX596" fmla="*/ 6442432 w 12192000"/>
              <a:gd name="connsiteY596" fmla="*/ 6537202 h 6858000"/>
              <a:gd name="connsiteX597" fmla="*/ 6501135 w 12192000"/>
              <a:gd name="connsiteY597" fmla="*/ 6380271 h 6858000"/>
              <a:gd name="connsiteX598" fmla="*/ 6497319 w 12192000"/>
              <a:gd name="connsiteY598" fmla="*/ 6360168 h 6858000"/>
              <a:gd name="connsiteX599" fmla="*/ 6502726 w 12192000"/>
              <a:gd name="connsiteY599" fmla="*/ 6320090 h 6858000"/>
              <a:gd name="connsiteX600" fmla="*/ 6534428 w 12192000"/>
              <a:gd name="connsiteY600" fmla="*/ 6308867 h 6858000"/>
              <a:gd name="connsiteX601" fmla="*/ 6655610 w 12192000"/>
              <a:gd name="connsiteY601" fmla="*/ 6275456 h 6858000"/>
              <a:gd name="connsiteX602" fmla="*/ 6676659 w 12192000"/>
              <a:gd name="connsiteY602" fmla="*/ 6276669 h 6858000"/>
              <a:gd name="connsiteX603" fmla="*/ 6664449 w 12192000"/>
              <a:gd name="connsiteY603" fmla="*/ 6294607 h 6858000"/>
              <a:gd name="connsiteX604" fmla="*/ 6655704 w 12192000"/>
              <a:gd name="connsiteY604" fmla="*/ 6317093 h 6858000"/>
              <a:gd name="connsiteX605" fmla="*/ 6585972 w 12192000"/>
              <a:gd name="connsiteY605" fmla="*/ 6319913 h 6858000"/>
              <a:gd name="connsiteX606" fmla="*/ 6576273 w 12192000"/>
              <a:gd name="connsiteY606" fmla="*/ 6337374 h 6858000"/>
              <a:gd name="connsiteX607" fmla="*/ 6589660 w 12192000"/>
              <a:gd name="connsiteY607" fmla="*/ 6353057 h 6858000"/>
              <a:gd name="connsiteX608" fmla="*/ 6672556 w 12192000"/>
              <a:gd name="connsiteY608" fmla="*/ 6337325 h 6858000"/>
              <a:gd name="connsiteX609" fmla="*/ 6703049 w 12192000"/>
              <a:gd name="connsiteY609" fmla="*/ 6347159 h 6858000"/>
              <a:gd name="connsiteX610" fmla="*/ 6675478 w 12192000"/>
              <a:gd name="connsiteY610" fmla="*/ 6448719 h 6858000"/>
              <a:gd name="connsiteX611" fmla="*/ 6602596 w 12192000"/>
              <a:gd name="connsiteY611" fmla="*/ 6517220 h 6858000"/>
              <a:gd name="connsiteX612" fmla="*/ 6577953 w 12192000"/>
              <a:gd name="connsiteY612" fmla="*/ 6524501 h 6858000"/>
              <a:gd name="connsiteX613" fmla="*/ 6561799 w 12192000"/>
              <a:gd name="connsiteY613" fmla="*/ 6535377 h 6858000"/>
              <a:gd name="connsiteX614" fmla="*/ 6543611 w 12192000"/>
              <a:gd name="connsiteY614" fmla="*/ 6549242 h 6858000"/>
              <a:gd name="connsiteX615" fmla="*/ 6572069 w 12192000"/>
              <a:gd name="connsiteY615" fmla="*/ 6562065 h 6858000"/>
              <a:gd name="connsiteX616" fmla="*/ 6588223 w 12192000"/>
              <a:gd name="connsiteY616" fmla="*/ 6551190 h 6858000"/>
              <a:gd name="connsiteX617" fmla="*/ 6703459 w 12192000"/>
              <a:gd name="connsiteY617" fmla="*/ 6459028 h 6858000"/>
              <a:gd name="connsiteX618" fmla="*/ 6719613 w 12192000"/>
              <a:gd name="connsiteY618" fmla="*/ 6448153 h 6858000"/>
              <a:gd name="connsiteX619" fmla="*/ 6778565 w 12192000"/>
              <a:gd name="connsiteY619" fmla="*/ 6470809 h 6858000"/>
              <a:gd name="connsiteX620" fmla="*/ 6785241 w 12192000"/>
              <a:gd name="connsiteY620" fmla="*/ 6505990 h 6858000"/>
              <a:gd name="connsiteX621" fmla="*/ 6792394 w 12192000"/>
              <a:gd name="connsiteY621" fmla="*/ 6543684 h 6858000"/>
              <a:gd name="connsiteX622" fmla="*/ 6857707 w 12192000"/>
              <a:gd name="connsiteY622" fmla="*/ 6531290 h 6858000"/>
              <a:gd name="connsiteX623" fmla="*/ 6917485 w 12192000"/>
              <a:gd name="connsiteY623" fmla="*/ 6572013 h 6858000"/>
              <a:gd name="connsiteX624" fmla="*/ 6967819 w 12192000"/>
              <a:gd name="connsiteY624" fmla="*/ 6604117 h 6858000"/>
              <a:gd name="connsiteX625" fmla="*/ 7011000 w 12192000"/>
              <a:gd name="connsiteY625" fmla="*/ 6598525 h 6858000"/>
              <a:gd name="connsiteX626" fmla="*/ 7086710 w 12192000"/>
              <a:gd name="connsiteY626" fmla="*/ 6599778 h 6858000"/>
              <a:gd name="connsiteX627" fmla="*/ 7096630 w 12192000"/>
              <a:gd name="connsiteY627" fmla="*/ 6610911 h 6858000"/>
              <a:gd name="connsiteX628" fmla="*/ 7122416 w 12192000"/>
              <a:gd name="connsiteY628" fmla="*/ 6691931 h 6858000"/>
              <a:gd name="connsiteX629" fmla="*/ 7142256 w 12192000"/>
              <a:gd name="connsiteY629" fmla="*/ 6714200 h 6858000"/>
              <a:gd name="connsiteX630" fmla="*/ 7153863 w 12192000"/>
              <a:gd name="connsiteY630" fmla="*/ 6706791 h 6858000"/>
              <a:gd name="connsiteX631" fmla="*/ 7144929 w 12192000"/>
              <a:gd name="connsiteY631" fmla="*/ 6646005 h 6858000"/>
              <a:gd name="connsiteX632" fmla="*/ 7158222 w 12192000"/>
              <a:gd name="connsiteY632" fmla="*/ 6620051 h 6858000"/>
              <a:gd name="connsiteX633" fmla="*/ 7196251 w 12192000"/>
              <a:gd name="connsiteY633" fmla="*/ 6628454 h 6858000"/>
              <a:gd name="connsiteX634" fmla="*/ 7223152 w 12192000"/>
              <a:gd name="connsiteY634" fmla="*/ 6646780 h 6858000"/>
              <a:gd name="connsiteX635" fmla="*/ 7217080 w 12192000"/>
              <a:gd name="connsiteY635" fmla="*/ 6601071 h 6858000"/>
              <a:gd name="connsiteX636" fmla="*/ 7222835 w 12192000"/>
              <a:gd name="connsiteY636" fmla="*/ 6576547 h 6858000"/>
              <a:gd name="connsiteX637" fmla="*/ 7246874 w 12192000"/>
              <a:gd name="connsiteY637" fmla="*/ 6579796 h 6858000"/>
              <a:gd name="connsiteX638" fmla="*/ 7268844 w 12192000"/>
              <a:gd name="connsiteY638" fmla="*/ 6640712 h 6858000"/>
              <a:gd name="connsiteX639" fmla="*/ 7313262 w 12192000"/>
              <a:gd name="connsiteY639" fmla="*/ 6765057 h 6858000"/>
              <a:gd name="connsiteX640" fmla="*/ 7317554 w 12192000"/>
              <a:gd name="connsiteY640" fmla="*/ 6787673 h 6858000"/>
              <a:gd name="connsiteX641" fmla="*/ 7330940 w 12192000"/>
              <a:gd name="connsiteY641" fmla="*/ 6803357 h 6858000"/>
              <a:gd name="connsiteX642" fmla="*/ 7345663 w 12192000"/>
              <a:gd name="connsiteY642" fmla="*/ 6784943 h 6858000"/>
              <a:gd name="connsiteX643" fmla="*/ 7344837 w 12192000"/>
              <a:gd name="connsiteY643" fmla="*/ 6766875 h 6858000"/>
              <a:gd name="connsiteX644" fmla="*/ 7323216 w 12192000"/>
              <a:gd name="connsiteY644" fmla="*/ 6721514 h 6858000"/>
              <a:gd name="connsiteX645" fmla="*/ 7310084 w 12192000"/>
              <a:gd name="connsiteY645" fmla="*/ 6679747 h 6858000"/>
              <a:gd name="connsiteX646" fmla="*/ 7302327 w 12192000"/>
              <a:gd name="connsiteY646" fmla="*/ 6652582 h 6858000"/>
              <a:gd name="connsiteX647" fmla="*/ 7288369 w 12192000"/>
              <a:gd name="connsiteY647" fmla="*/ 6592749 h 6858000"/>
              <a:gd name="connsiteX648" fmla="*/ 7300614 w 12192000"/>
              <a:gd name="connsiteY648" fmla="*/ 6520133 h 6858000"/>
              <a:gd name="connsiteX649" fmla="*/ 7336830 w 12192000"/>
              <a:gd name="connsiteY649" fmla="*/ 6560121 h 6858000"/>
              <a:gd name="connsiteX650" fmla="*/ 7378386 w 12192000"/>
              <a:gd name="connsiteY650" fmla="*/ 6669389 h 6858000"/>
              <a:gd name="connsiteX651" fmla="*/ 7410881 w 12192000"/>
              <a:gd name="connsiteY651" fmla="*/ 6730911 h 6858000"/>
              <a:gd name="connsiteX652" fmla="*/ 7434443 w 12192000"/>
              <a:gd name="connsiteY652" fmla="*/ 6731647 h 6858000"/>
              <a:gd name="connsiteX653" fmla="*/ 7436606 w 12192000"/>
              <a:gd name="connsiteY653" fmla="*/ 6715615 h 6858000"/>
              <a:gd name="connsiteX654" fmla="*/ 7387514 w 12192000"/>
              <a:gd name="connsiteY654" fmla="*/ 6607778 h 6858000"/>
              <a:gd name="connsiteX655" fmla="*/ 7370312 w 12192000"/>
              <a:gd name="connsiteY655" fmla="*/ 6571992 h 6858000"/>
              <a:gd name="connsiteX656" fmla="*/ 7373462 w 12192000"/>
              <a:gd name="connsiteY656" fmla="*/ 6506308 h 6858000"/>
              <a:gd name="connsiteX657" fmla="*/ 7363098 w 12192000"/>
              <a:gd name="connsiteY657" fmla="*/ 6437983 h 6858000"/>
              <a:gd name="connsiteX658" fmla="*/ 7353084 w 12192000"/>
              <a:gd name="connsiteY658" fmla="*/ 6385212 h 6858000"/>
              <a:gd name="connsiteX659" fmla="*/ 7371305 w 12192000"/>
              <a:gd name="connsiteY659" fmla="*/ 6316668 h 6858000"/>
              <a:gd name="connsiteX660" fmla="*/ 7402054 w 12192000"/>
              <a:gd name="connsiteY660" fmla="*/ 6300419 h 6858000"/>
              <a:gd name="connsiteX661" fmla="*/ 7437350 w 12192000"/>
              <a:gd name="connsiteY661" fmla="*/ 6280703 h 6858000"/>
              <a:gd name="connsiteX662" fmla="*/ 7492265 w 12192000"/>
              <a:gd name="connsiteY662" fmla="*/ 6254662 h 6858000"/>
              <a:gd name="connsiteX663" fmla="*/ 7601585 w 12192000"/>
              <a:gd name="connsiteY663" fmla="*/ 6254743 h 6858000"/>
              <a:gd name="connsiteX664" fmla="*/ 7644416 w 12192000"/>
              <a:gd name="connsiteY664" fmla="*/ 6233598 h 6858000"/>
              <a:gd name="connsiteX665" fmla="*/ 7738986 w 12192000"/>
              <a:gd name="connsiteY665" fmla="*/ 6101101 h 6858000"/>
              <a:gd name="connsiteX666" fmla="*/ 7789549 w 12192000"/>
              <a:gd name="connsiteY666" fmla="*/ 5956128 h 6858000"/>
              <a:gd name="connsiteX667" fmla="*/ 7822144 w 12192000"/>
              <a:gd name="connsiteY667" fmla="*/ 5853615 h 6858000"/>
              <a:gd name="connsiteX668" fmla="*/ 7891688 w 12192000"/>
              <a:gd name="connsiteY668" fmla="*/ 5767522 h 6858000"/>
              <a:gd name="connsiteX669" fmla="*/ 7934264 w 12192000"/>
              <a:gd name="connsiteY669" fmla="*/ 5772460 h 6858000"/>
              <a:gd name="connsiteX670" fmla="*/ 7960688 w 12192000"/>
              <a:gd name="connsiteY670" fmla="*/ 5788272 h 6858000"/>
              <a:gd name="connsiteX671" fmla="*/ 8006508 w 12192000"/>
              <a:gd name="connsiteY671" fmla="*/ 5769163 h 6858000"/>
              <a:gd name="connsiteX672" fmla="*/ 8030708 w 12192000"/>
              <a:gd name="connsiteY672" fmla="*/ 5704692 h 6858000"/>
              <a:gd name="connsiteX673" fmla="*/ 8054142 w 12192000"/>
              <a:gd name="connsiteY673" fmla="*/ 5718469 h 6858000"/>
              <a:gd name="connsiteX674" fmla="*/ 8163683 w 12192000"/>
              <a:gd name="connsiteY674" fmla="*/ 5747145 h 6858000"/>
              <a:gd name="connsiteX675" fmla="*/ 8172778 w 12192000"/>
              <a:gd name="connsiteY675" fmla="*/ 5740213 h 6858000"/>
              <a:gd name="connsiteX676" fmla="*/ 8223367 w 12192000"/>
              <a:gd name="connsiteY676" fmla="*/ 5746232 h 6858000"/>
              <a:gd name="connsiteX677" fmla="*/ 8285053 w 12192000"/>
              <a:gd name="connsiteY677" fmla="*/ 5797008 h 6858000"/>
              <a:gd name="connsiteX678" fmla="*/ 8324513 w 12192000"/>
              <a:gd name="connsiteY678" fmla="*/ 5812951 h 6858000"/>
              <a:gd name="connsiteX679" fmla="*/ 8357263 w 12192000"/>
              <a:gd name="connsiteY679" fmla="*/ 5848390 h 6858000"/>
              <a:gd name="connsiteX680" fmla="*/ 8373860 w 12192000"/>
              <a:gd name="connsiteY680" fmla="*/ 5894705 h 6858000"/>
              <a:gd name="connsiteX681" fmla="*/ 8368581 w 12192000"/>
              <a:gd name="connsiteY681" fmla="*/ 5921741 h 6858000"/>
              <a:gd name="connsiteX682" fmla="*/ 8363396 w 12192000"/>
              <a:gd name="connsiteY682" fmla="*/ 5990414 h 6858000"/>
              <a:gd name="connsiteX683" fmla="*/ 8392969 w 12192000"/>
              <a:gd name="connsiteY683" fmla="*/ 5940544 h 6858000"/>
              <a:gd name="connsiteX684" fmla="*/ 8413321 w 12192000"/>
              <a:gd name="connsiteY684" fmla="*/ 5910647 h 6858000"/>
              <a:gd name="connsiteX685" fmla="*/ 8427916 w 12192000"/>
              <a:gd name="connsiteY685" fmla="*/ 5905274 h 6858000"/>
              <a:gd name="connsiteX686" fmla="*/ 8469572 w 12192000"/>
              <a:gd name="connsiteY686" fmla="*/ 5850508 h 6858000"/>
              <a:gd name="connsiteX687" fmla="*/ 8523533 w 12192000"/>
              <a:gd name="connsiteY687" fmla="*/ 5819439 h 6858000"/>
              <a:gd name="connsiteX688" fmla="*/ 8544838 w 12192000"/>
              <a:gd name="connsiteY688" fmla="*/ 5794569 h 6858000"/>
              <a:gd name="connsiteX689" fmla="*/ 8628627 w 12192000"/>
              <a:gd name="connsiteY689" fmla="*/ 5687549 h 6858000"/>
              <a:gd name="connsiteX690" fmla="*/ 8646211 w 12192000"/>
              <a:gd name="connsiteY690" fmla="*/ 5684211 h 6858000"/>
              <a:gd name="connsiteX691" fmla="*/ 8648597 w 12192000"/>
              <a:gd name="connsiteY691" fmla="*/ 5696776 h 6858000"/>
              <a:gd name="connsiteX692" fmla="*/ 8578542 w 12192000"/>
              <a:gd name="connsiteY692" fmla="*/ 5835034 h 6858000"/>
              <a:gd name="connsiteX693" fmla="*/ 8568716 w 12192000"/>
              <a:gd name="connsiteY693" fmla="*/ 5865537 h 6858000"/>
              <a:gd name="connsiteX694" fmla="*/ 8605536 w 12192000"/>
              <a:gd name="connsiteY694" fmla="*/ 5894997 h 6858000"/>
              <a:gd name="connsiteX695" fmla="*/ 8629830 w 12192000"/>
              <a:gd name="connsiteY695" fmla="*/ 5872163 h 6858000"/>
              <a:gd name="connsiteX696" fmla="*/ 8646588 w 12192000"/>
              <a:gd name="connsiteY696" fmla="*/ 5850758 h 6858000"/>
              <a:gd name="connsiteX697" fmla="*/ 8657368 w 12192000"/>
              <a:gd name="connsiteY697" fmla="*/ 5825283 h 6858000"/>
              <a:gd name="connsiteX698" fmla="*/ 8680743 w 12192000"/>
              <a:gd name="connsiteY698" fmla="*/ 5742744 h 6858000"/>
              <a:gd name="connsiteX699" fmla="*/ 8695370 w 12192000"/>
              <a:gd name="connsiteY699" fmla="*/ 5682693 h 6858000"/>
              <a:gd name="connsiteX700" fmla="*/ 8715884 w 12192000"/>
              <a:gd name="connsiteY700" fmla="*/ 5585077 h 6858000"/>
              <a:gd name="connsiteX701" fmla="*/ 8724398 w 12192000"/>
              <a:gd name="connsiteY701" fmla="*/ 5521955 h 6858000"/>
              <a:gd name="connsiteX702" fmla="*/ 8730411 w 12192000"/>
              <a:gd name="connsiteY702" fmla="*/ 5459998 h 6858000"/>
              <a:gd name="connsiteX703" fmla="*/ 8752920 w 12192000"/>
              <a:gd name="connsiteY703" fmla="*/ 5469969 h 6858000"/>
              <a:gd name="connsiteX704" fmla="*/ 8816783 w 12192000"/>
              <a:gd name="connsiteY704" fmla="*/ 5503084 h 6858000"/>
              <a:gd name="connsiteX705" fmla="*/ 8831469 w 12192000"/>
              <a:gd name="connsiteY705" fmla="*/ 5510017 h 6858000"/>
              <a:gd name="connsiteX706" fmla="*/ 8823805 w 12192000"/>
              <a:gd name="connsiteY706" fmla="*/ 5522942 h 6858000"/>
              <a:gd name="connsiteX707" fmla="*/ 8818143 w 12192000"/>
              <a:gd name="connsiteY707" fmla="*/ 5589101 h 6858000"/>
              <a:gd name="connsiteX708" fmla="*/ 8827204 w 12192000"/>
              <a:gd name="connsiteY708" fmla="*/ 5636847 h 6858000"/>
              <a:gd name="connsiteX709" fmla="*/ 8870895 w 12192000"/>
              <a:gd name="connsiteY709" fmla="*/ 5579090 h 6858000"/>
              <a:gd name="connsiteX710" fmla="*/ 8883990 w 12192000"/>
              <a:gd name="connsiteY710" fmla="*/ 5538164 h 6858000"/>
              <a:gd name="connsiteX711" fmla="*/ 8886471 w 12192000"/>
              <a:gd name="connsiteY711" fmla="*/ 5536434 h 6858000"/>
              <a:gd name="connsiteX712" fmla="*/ 8913589 w 12192000"/>
              <a:gd name="connsiteY712" fmla="*/ 5552076 h 6858000"/>
              <a:gd name="connsiteX713" fmla="*/ 8941951 w 12192000"/>
              <a:gd name="connsiteY713" fmla="*/ 5574680 h 6858000"/>
              <a:gd name="connsiteX714" fmla="*/ 8945290 w 12192000"/>
              <a:gd name="connsiteY714" fmla="*/ 5592270 h 6858000"/>
              <a:gd name="connsiteX715" fmla="*/ 8941697 w 12192000"/>
              <a:gd name="connsiteY715" fmla="*/ 5600762 h 6858000"/>
              <a:gd name="connsiteX716" fmla="*/ 8979565 w 12192000"/>
              <a:gd name="connsiteY716" fmla="*/ 5676885 h 6858000"/>
              <a:gd name="connsiteX717" fmla="*/ 9044018 w 12192000"/>
              <a:gd name="connsiteY717" fmla="*/ 5701102 h 6858000"/>
              <a:gd name="connsiteX718" fmla="*/ 9005733 w 12192000"/>
              <a:gd name="connsiteY718" fmla="*/ 5718781 h 6858000"/>
              <a:gd name="connsiteX719" fmla="*/ 8967576 w 12192000"/>
              <a:gd name="connsiteY719" fmla="*/ 5723418 h 6858000"/>
              <a:gd name="connsiteX720" fmla="*/ 8956446 w 12192000"/>
              <a:gd name="connsiteY720" fmla="*/ 5733341 h 6858000"/>
              <a:gd name="connsiteX721" fmla="*/ 8911452 w 12192000"/>
              <a:gd name="connsiteY721" fmla="*/ 5770517 h 6858000"/>
              <a:gd name="connsiteX722" fmla="*/ 8832814 w 12192000"/>
              <a:gd name="connsiteY722" fmla="*/ 5863543 h 6858000"/>
              <a:gd name="connsiteX723" fmla="*/ 8831095 w 12192000"/>
              <a:gd name="connsiteY723" fmla="*/ 5936765 h 6858000"/>
              <a:gd name="connsiteX724" fmla="*/ 8893129 w 12192000"/>
              <a:gd name="connsiteY724" fmla="*/ 6003095 h 6858000"/>
              <a:gd name="connsiteX725" fmla="*/ 8898980 w 12192000"/>
              <a:gd name="connsiteY725" fmla="*/ 6020209 h 6858000"/>
              <a:gd name="connsiteX726" fmla="*/ 8902634 w 12192000"/>
              <a:gd name="connsiteY726" fmla="*/ 6108031 h 6858000"/>
              <a:gd name="connsiteX727" fmla="*/ 8987371 w 12192000"/>
              <a:gd name="connsiteY727" fmla="*/ 6211708 h 6858000"/>
              <a:gd name="connsiteX728" fmla="*/ 9052905 w 12192000"/>
              <a:gd name="connsiteY728" fmla="*/ 6227908 h 6858000"/>
              <a:gd name="connsiteX729" fmla="*/ 9172655 w 12192000"/>
              <a:gd name="connsiteY729" fmla="*/ 6186959 h 6858000"/>
              <a:gd name="connsiteX730" fmla="*/ 9231358 w 12192000"/>
              <a:gd name="connsiteY730" fmla="*/ 6030028 h 6858000"/>
              <a:gd name="connsiteX731" fmla="*/ 9227543 w 12192000"/>
              <a:gd name="connsiteY731" fmla="*/ 6009924 h 6858000"/>
              <a:gd name="connsiteX732" fmla="*/ 9232950 w 12192000"/>
              <a:gd name="connsiteY732" fmla="*/ 5969847 h 6858000"/>
              <a:gd name="connsiteX733" fmla="*/ 9264653 w 12192000"/>
              <a:gd name="connsiteY733" fmla="*/ 5958624 h 6858000"/>
              <a:gd name="connsiteX734" fmla="*/ 9385833 w 12192000"/>
              <a:gd name="connsiteY734" fmla="*/ 5925213 h 6858000"/>
              <a:gd name="connsiteX735" fmla="*/ 9406883 w 12192000"/>
              <a:gd name="connsiteY735" fmla="*/ 5926425 h 6858000"/>
              <a:gd name="connsiteX736" fmla="*/ 9394673 w 12192000"/>
              <a:gd name="connsiteY736" fmla="*/ 5944363 h 6858000"/>
              <a:gd name="connsiteX737" fmla="*/ 9385928 w 12192000"/>
              <a:gd name="connsiteY737" fmla="*/ 5966850 h 6858000"/>
              <a:gd name="connsiteX738" fmla="*/ 9316196 w 12192000"/>
              <a:gd name="connsiteY738" fmla="*/ 5969669 h 6858000"/>
              <a:gd name="connsiteX739" fmla="*/ 9306497 w 12192000"/>
              <a:gd name="connsiteY739" fmla="*/ 5987131 h 6858000"/>
              <a:gd name="connsiteX740" fmla="*/ 9319883 w 12192000"/>
              <a:gd name="connsiteY740" fmla="*/ 6002814 h 6858000"/>
              <a:gd name="connsiteX741" fmla="*/ 9402780 w 12192000"/>
              <a:gd name="connsiteY741" fmla="*/ 5987083 h 6858000"/>
              <a:gd name="connsiteX742" fmla="*/ 9433274 w 12192000"/>
              <a:gd name="connsiteY742" fmla="*/ 5996916 h 6858000"/>
              <a:gd name="connsiteX743" fmla="*/ 9405702 w 12192000"/>
              <a:gd name="connsiteY743" fmla="*/ 6098475 h 6858000"/>
              <a:gd name="connsiteX744" fmla="*/ 9332820 w 12192000"/>
              <a:gd name="connsiteY744" fmla="*/ 6166978 h 6858000"/>
              <a:gd name="connsiteX745" fmla="*/ 9308176 w 12192000"/>
              <a:gd name="connsiteY745" fmla="*/ 6174258 h 6858000"/>
              <a:gd name="connsiteX746" fmla="*/ 9292023 w 12192000"/>
              <a:gd name="connsiteY746" fmla="*/ 6185133 h 6858000"/>
              <a:gd name="connsiteX747" fmla="*/ 9273835 w 12192000"/>
              <a:gd name="connsiteY747" fmla="*/ 6198999 h 6858000"/>
              <a:gd name="connsiteX748" fmla="*/ 9302293 w 12192000"/>
              <a:gd name="connsiteY748" fmla="*/ 6211822 h 6858000"/>
              <a:gd name="connsiteX749" fmla="*/ 9318446 w 12192000"/>
              <a:gd name="connsiteY749" fmla="*/ 6200946 h 6858000"/>
              <a:gd name="connsiteX750" fmla="*/ 9433684 w 12192000"/>
              <a:gd name="connsiteY750" fmla="*/ 6108786 h 6858000"/>
              <a:gd name="connsiteX751" fmla="*/ 9449836 w 12192000"/>
              <a:gd name="connsiteY751" fmla="*/ 6097909 h 6858000"/>
              <a:gd name="connsiteX752" fmla="*/ 9508788 w 12192000"/>
              <a:gd name="connsiteY752" fmla="*/ 6120566 h 6858000"/>
              <a:gd name="connsiteX753" fmla="*/ 9515464 w 12192000"/>
              <a:gd name="connsiteY753" fmla="*/ 6155747 h 6858000"/>
              <a:gd name="connsiteX754" fmla="*/ 9522619 w 12192000"/>
              <a:gd name="connsiteY754" fmla="*/ 6193441 h 6858000"/>
              <a:gd name="connsiteX755" fmla="*/ 9587930 w 12192000"/>
              <a:gd name="connsiteY755" fmla="*/ 6181047 h 6858000"/>
              <a:gd name="connsiteX756" fmla="*/ 9647708 w 12192000"/>
              <a:gd name="connsiteY756" fmla="*/ 6221771 h 6858000"/>
              <a:gd name="connsiteX757" fmla="*/ 9698043 w 12192000"/>
              <a:gd name="connsiteY757" fmla="*/ 6253873 h 6858000"/>
              <a:gd name="connsiteX758" fmla="*/ 9741224 w 12192000"/>
              <a:gd name="connsiteY758" fmla="*/ 6248282 h 6858000"/>
              <a:gd name="connsiteX759" fmla="*/ 9816934 w 12192000"/>
              <a:gd name="connsiteY759" fmla="*/ 6249534 h 6858000"/>
              <a:gd name="connsiteX760" fmla="*/ 9826855 w 12192000"/>
              <a:gd name="connsiteY760" fmla="*/ 6260669 h 6858000"/>
              <a:gd name="connsiteX761" fmla="*/ 9852639 w 12192000"/>
              <a:gd name="connsiteY761" fmla="*/ 6341688 h 6858000"/>
              <a:gd name="connsiteX762" fmla="*/ 9872481 w 12192000"/>
              <a:gd name="connsiteY762" fmla="*/ 6363957 h 6858000"/>
              <a:gd name="connsiteX763" fmla="*/ 9884086 w 12192000"/>
              <a:gd name="connsiteY763" fmla="*/ 6356547 h 6858000"/>
              <a:gd name="connsiteX764" fmla="*/ 9875154 w 12192000"/>
              <a:gd name="connsiteY764" fmla="*/ 6295761 h 6858000"/>
              <a:gd name="connsiteX765" fmla="*/ 9888445 w 12192000"/>
              <a:gd name="connsiteY765" fmla="*/ 6269808 h 6858000"/>
              <a:gd name="connsiteX766" fmla="*/ 9926475 w 12192000"/>
              <a:gd name="connsiteY766" fmla="*/ 6278211 h 6858000"/>
              <a:gd name="connsiteX767" fmla="*/ 9953375 w 12192000"/>
              <a:gd name="connsiteY767" fmla="*/ 6296537 h 6858000"/>
              <a:gd name="connsiteX768" fmla="*/ 9947303 w 12192000"/>
              <a:gd name="connsiteY768" fmla="*/ 6250828 h 6858000"/>
              <a:gd name="connsiteX769" fmla="*/ 9953059 w 12192000"/>
              <a:gd name="connsiteY769" fmla="*/ 6226305 h 6858000"/>
              <a:gd name="connsiteX770" fmla="*/ 9977099 w 12192000"/>
              <a:gd name="connsiteY770" fmla="*/ 6229553 h 6858000"/>
              <a:gd name="connsiteX771" fmla="*/ 9999069 w 12192000"/>
              <a:gd name="connsiteY771" fmla="*/ 6290469 h 6858000"/>
              <a:gd name="connsiteX772" fmla="*/ 10043485 w 12192000"/>
              <a:gd name="connsiteY772" fmla="*/ 6414815 h 6858000"/>
              <a:gd name="connsiteX773" fmla="*/ 10047777 w 12192000"/>
              <a:gd name="connsiteY773" fmla="*/ 6437431 h 6858000"/>
              <a:gd name="connsiteX774" fmla="*/ 10061163 w 12192000"/>
              <a:gd name="connsiteY774" fmla="*/ 6453114 h 6858000"/>
              <a:gd name="connsiteX775" fmla="*/ 10075886 w 12192000"/>
              <a:gd name="connsiteY775" fmla="*/ 6434699 h 6858000"/>
              <a:gd name="connsiteX776" fmla="*/ 10075060 w 12192000"/>
              <a:gd name="connsiteY776" fmla="*/ 6416632 h 6858000"/>
              <a:gd name="connsiteX777" fmla="*/ 10053439 w 12192000"/>
              <a:gd name="connsiteY777" fmla="*/ 6371270 h 6858000"/>
              <a:gd name="connsiteX778" fmla="*/ 10040309 w 12192000"/>
              <a:gd name="connsiteY778" fmla="*/ 6329504 h 6858000"/>
              <a:gd name="connsiteX779" fmla="*/ 10032550 w 12192000"/>
              <a:gd name="connsiteY779" fmla="*/ 6302339 h 6858000"/>
              <a:gd name="connsiteX780" fmla="*/ 10018593 w 12192000"/>
              <a:gd name="connsiteY780" fmla="*/ 6242505 h 6858000"/>
              <a:gd name="connsiteX781" fmla="*/ 10030837 w 12192000"/>
              <a:gd name="connsiteY781" fmla="*/ 6169890 h 6858000"/>
              <a:gd name="connsiteX782" fmla="*/ 10067053 w 12192000"/>
              <a:gd name="connsiteY782" fmla="*/ 6209879 h 6858000"/>
              <a:gd name="connsiteX783" fmla="*/ 10108609 w 12192000"/>
              <a:gd name="connsiteY783" fmla="*/ 6319146 h 6858000"/>
              <a:gd name="connsiteX784" fmla="*/ 10141105 w 12192000"/>
              <a:gd name="connsiteY784" fmla="*/ 6380668 h 6858000"/>
              <a:gd name="connsiteX785" fmla="*/ 10164666 w 12192000"/>
              <a:gd name="connsiteY785" fmla="*/ 6381404 h 6858000"/>
              <a:gd name="connsiteX786" fmla="*/ 10166829 w 12192000"/>
              <a:gd name="connsiteY786" fmla="*/ 6365373 h 6858000"/>
              <a:gd name="connsiteX787" fmla="*/ 10117737 w 12192000"/>
              <a:gd name="connsiteY787" fmla="*/ 6257535 h 6858000"/>
              <a:gd name="connsiteX788" fmla="*/ 10100536 w 12192000"/>
              <a:gd name="connsiteY788" fmla="*/ 6221748 h 6858000"/>
              <a:gd name="connsiteX789" fmla="*/ 10103686 w 12192000"/>
              <a:gd name="connsiteY789" fmla="*/ 6156065 h 6858000"/>
              <a:gd name="connsiteX790" fmla="*/ 10093322 w 12192000"/>
              <a:gd name="connsiteY790" fmla="*/ 6087739 h 6858000"/>
              <a:gd name="connsiteX791" fmla="*/ 10083307 w 12192000"/>
              <a:gd name="connsiteY791" fmla="*/ 6034968 h 6858000"/>
              <a:gd name="connsiteX792" fmla="*/ 10101530 w 12192000"/>
              <a:gd name="connsiteY792" fmla="*/ 5966425 h 6858000"/>
              <a:gd name="connsiteX793" fmla="*/ 10132278 w 12192000"/>
              <a:gd name="connsiteY793" fmla="*/ 5950176 h 6858000"/>
              <a:gd name="connsiteX794" fmla="*/ 10167574 w 12192000"/>
              <a:gd name="connsiteY794" fmla="*/ 5930461 h 6858000"/>
              <a:gd name="connsiteX795" fmla="*/ 10222490 w 12192000"/>
              <a:gd name="connsiteY795" fmla="*/ 5904419 h 6858000"/>
              <a:gd name="connsiteX796" fmla="*/ 10331808 w 12192000"/>
              <a:gd name="connsiteY796" fmla="*/ 5904501 h 6858000"/>
              <a:gd name="connsiteX797" fmla="*/ 10374640 w 12192000"/>
              <a:gd name="connsiteY797" fmla="*/ 5883355 h 6858000"/>
              <a:gd name="connsiteX798" fmla="*/ 10469210 w 12192000"/>
              <a:gd name="connsiteY798" fmla="*/ 5750857 h 6858000"/>
              <a:gd name="connsiteX799" fmla="*/ 10519773 w 12192000"/>
              <a:gd name="connsiteY799" fmla="*/ 5605884 h 6858000"/>
              <a:gd name="connsiteX800" fmla="*/ 10552368 w 12192000"/>
              <a:gd name="connsiteY800" fmla="*/ 5503372 h 6858000"/>
              <a:gd name="connsiteX801" fmla="*/ 10621911 w 12192000"/>
              <a:gd name="connsiteY801" fmla="*/ 5417280 h 6858000"/>
              <a:gd name="connsiteX802" fmla="*/ 10664488 w 12192000"/>
              <a:gd name="connsiteY802" fmla="*/ 5422216 h 6858000"/>
              <a:gd name="connsiteX803" fmla="*/ 10690911 w 12192000"/>
              <a:gd name="connsiteY803" fmla="*/ 5438030 h 6858000"/>
              <a:gd name="connsiteX804" fmla="*/ 10736732 w 12192000"/>
              <a:gd name="connsiteY804" fmla="*/ 5418919 h 6858000"/>
              <a:gd name="connsiteX805" fmla="*/ 10760931 w 12192000"/>
              <a:gd name="connsiteY805" fmla="*/ 5354449 h 6858000"/>
              <a:gd name="connsiteX806" fmla="*/ 10784367 w 12192000"/>
              <a:gd name="connsiteY806" fmla="*/ 5368225 h 6858000"/>
              <a:gd name="connsiteX807" fmla="*/ 10893907 w 12192000"/>
              <a:gd name="connsiteY807" fmla="*/ 5396903 h 6858000"/>
              <a:gd name="connsiteX808" fmla="*/ 10903001 w 12192000"/>
              <a:gd name="connsiteY808" fmla="*/ 5389969 h 6858000"/>
              <a:gd name="connsiteX809" fmla="*/ 10953591 w 12192000"/>
              <a:gd name="connsiteY809" fmla="*/ 5395990 h 6858000"/>
              <a:gd name="connsiteX810" fmla="*/ 11015277 w 12192000"/>
              <a:gd name="connsiteY810" fmla="*/ 5446765 h 6858000"/>
              <a:gd name="connsiteX811" fmla="*/ 11054737 w 12192000"/>
              <a:gd name="connsiteY811" fmla="*/ 5462707 h 6858000"/>
              <a:gd name="connsiteX812" fmla="*/ 11087487 w 12192000"/>
              <a:gd name="connsiteY812" fmla="*/ 5498147 h 6858000"/>
              <a:gd name="connsiteX813" fmla="*/ 11104085 w 12192000"/>
              <a:gd name="connsiteY813" fmla="*/ 5544462 h 6858000"/>
              <a:gd name="connsiteX814" fmla="*/ 11098805 w 12192000"/>
              <a:gd name="connsiteY814" fmla="*/ 5571498 h 6858000"/>
              <a:gd name="connsiteX815" fmla="*/ 11093620 w 12192000"/>
              <a:gd name="connsiteY815" fmla="*/ 5640172 h 6858000"/>
              <a:gd name="connsiteX816" fmla="*/ 11123193 w 12192000"/>
              <a:gd name="connsiteY816" fmla="*/ 5590300 h 6858000"/>
              <a:gd name="connsiteX817" fmla="*/ 11143544 w 12192000"/>
              <a:gd name="connsiteY817" fmla="*/ 5560404 h 6858000"/>
              <a:gd name="connsiteX818" fmla="*/ 11158139 w 12192000"/>
              <a:gd name="connsiteY818" fmla="*/ 5555031 h 6858000"/>
              <a:gd name="connsiteX819" fmla="*/ 11199797 w 12192000"/>
              <a:gd name="connsiteY819" fmla="*/ 5500264 h 6858000"/>
              <a:gd name="connsiteX820" fmla="*/ 11253757 w 12192000"/>
              <a:gd name="connsiteY820" fmla="*/ 5469197 h 6858000"/>
              <a:gd name="connsiteX821" fmla="*/ 11275063 w 12192000"/>
              <a:gd name="connsiteY821" fmla="*/ 5444326 h 6858000"/>
              <a:gd name="connsiteX822" fmla="*/ 11358852 w 12192000"/>
              <a:gd name="connsiteY822" fmla="*/ 5337305 h 6858000"/>
              <a:gd name="connsiteX823" fmla="*/ 11376435 w 12192000"/>
              <a:gd name="connsiteY823" fmla="*/ 5333969 h 6858000"/>
              <a:gd name="connsiteX824" fmla="*/ 11378820 w 12192000"/>
              <a:gd name="connsiteY824" fmla="*/ 5346533 h 6858000"/>
              <a:gd name="connsiteX825" fmla="*/ 11308767 w 12192000"/>
              <a:gd name="connsiteY825" fmla="*/ 5484792 h 6858000"/>
              <a:gd name="connsiteX826" fmla="*/ 11298940 w 12192000"/>
              <a:gd name="connsiteY826" fmla="*/ 5515294 h 6858000"/>
              <a:gd name="connsiteX827" fmla="*/ 11335761 w 12192000"/>
              <a:gd name="connsiteY827" fmla="*/ 5544754 h 6858000"/>
              <a:gd name="connsiteX828" fmla="*/ 11360054 w 12192000"/>
              <a:gd name="connsiteY828" fmla="*/ 5521920 h 6858000"/>
              <a:gd name="connsiteX829" fmla="*/ 11376812 w 12192000"/>
              <a:gd name="connsiteY829" fmla="*/ 5500516 h 6858000"/>
              <a:gd name="connsiteX830" fmla="*/ 11387592 w 12192000"/>
              <a:gd name="connsiteY830" fmla="*/ 5475039 h 6858000"/>
              <a:gd name="connsiteX831" fmla="*/ 11410966 w 12192000"/>
              <a:gd name="connsiteY831" fmla="*/ 5392501 h 6858000"/>
              <a:gd name="connsiteX832" fmla="*/ 11425594 w 12192000"/>
              <a:gd name="connsiteY832" fmla="*/ 5332449 h 6858000"/>
              <a:gd name="connsiteX833" fmla="*/ 11446107 w 12192000"/>
              <a:gd name="connsiteY833" fmla="*/ 5234834 h 6858000"/>
              <a:gd name="connsiteX834" fmla="*/ 11460896 w 12192000"/>
              <a:gd name="connsiteY834" fmla="*/ 5107063 h 6858000"/>
              <a:gd name="connsiteX835" fmla="*/ 11484842 w 12192000"/>
              <a:gd name="connsiteY835" fmla="*/ 5068675 h 6858000"/>
              <a:gd name="connsiteX836" fmla="*/ 11501122 w 12192000"/>
              <a:gd name="connsiteY836" fmla="*/ 5044758 h 6858000"/>
              <a:gd name="connsiteX837" fmla="*/ 11518612 w 12192000"/>
              <a:gd name="connsiteY837" fmla="*/ 4999784 h 6858000"/>
              <a:gd name="connsiteX838" fmla="*/ 11569484 w 12192000"/>
              <a:gd name="connsiteY838" fmla="*/ 5130714 h 6858000"/>
              <a:gd name="connsiteX839" fmla="*/ 11554030 w 12192000"/>
              <a:gd name="connsiteY839" fmla="*/ 5172699 h 6858000"/>
              <a:gd name="connsiteX840" fmla="*/ 11548368 w 12192000"/>
              <a:gd name="connsiteY840" fmla="*/ 5238859 h 6858000"/>
              <a:gd name="connsiteX841" fmla="*/ 11557429 w 12192000"/>
              <a:gd name="connsiteY841" fmla="*/ 5286604 h 6858000"/>
              <a:gd name="connsiteX842" fmla="*/ 11601119 w 12192000"/>
              <a:gd name="connsiteY842" fmla="*/ 5228848 h 6858000"/>
              <a:gd name="connsiteX843" fmla="*/ 11625669 w 12192000"/>
              <a:gd name="connsiteY843" fmla="*/ 5179931 h 6858000"/>
              <a:gd name="connsiteX844" fmla="*/ 11640997 w 12192000"/>
              <a:gd name="connsiteY844" fmla="*/ 5150987 h 6858000"/>
              <a:gd name="connsiteX845" fmla="*/ 11655148 w 12192000"/>
              <a:gd name="connsiteY845" fmla="*/ 5088423 h 6858000"/>
              <a:gd name="connsiteX846" fmla="*/ 11661286 w 12192000"/>
              <a:gd name="connsiteY846" fmla="*/ 5024777 h 6858000"/>
              <a:gd name="connsiteX847" fmla="*/ 11680685 w 12192000"/>
              <a:gd name="connsiteY847" fmla="*/ 4989854 h 6858000"/>
              <a:gd name="connsiteX848" fmla="*/ 11694836 w 12192000"/>
              <a:gd name="connsiteY848" fmla="*/ 4927290 h 6858000"/>
              <a:gd name="connsiteX849" fmla="*/ 11656203 w 12192000"/>
              <a:gd name="connsiteY849" fmla="*/ 4929415 h 6858000"/>
              <a:gd name="connsiteX850" fmla="*/ 11627999 w 12192000"/>
              <a:gd name="connsiteY850" fmla="*/ 4890509 h 6858000"/>
              <a:gd name="connsiteX851" fmla="*/ 11609717 w 12192000"/>
              <a:gd name="connsiteY851" fmla="*/ 4862737 h 6858000"/>
              <a:gd name="connsiteX852" fmla="*/ 11590224 w 12192000"/>
              <a:gd name="connsiteY852" fmla="*/ 4856023 h 6858000"/>
              <a:gd name="connsiteX853" fmla="*/ 11606378 w 12192000"/>
              <a:gd name="connsiteY853" fmla="*/ 4845147 h 6858000"/>
              <a:gd name="connsiteX854" fmla="*/ 11614170 w 12192000"/>
              <a:gd name="connsiteY854" fmla="*/ 4817635 h 6858000"/>
              <a:gd name="connsiteX855" fmla="*/ 11592294 w 12192000"/>
              <a:gd name="connsiteY855" fmla="*/ 4798355 h 6858000"/>
              <a:gd name="connsiteX856" fmla="*/ 11541006 w 12192000"/>
              <a:gd name="connsiteY856" fmla="*/ 4761227 h 6858000"/>
              <a:gd name="connsiteX857" fmla="*/ 11531213 w 12192000"/>
              <a:gd name="connsiteY857" fmla="*/ 4737052 h 6858000"/>
              <a:gd name="connsiteX858" fmla="*/ 11627588 w 12192000"/>
              <a:gd name="connsiteY858" fmla="*/ 4778640 h 6858000"/>
              <a:gd name="connsiteX859" fmla="*/ 11639544 w 12192000"/>
              <a:gd name="connsiteY859" fmla="*/ 4786785 h 6858000"/>
              <a:gd name="connsiteX860" fmla="*/ 11657128 w 12192000"/>
              <a:gd name="connsiteY860" fmla="*/ 4783448 h 6858000"/>
              <a:gd name="connsiteX861" fmla="*/ 11654268 w 12192000"/>
              <a:gd name="connsiteY861" fmla="*/ 4768371 h 6858000"/>
              <a:gd name="connsiteX862" fmla="*/ 11594967 w 12192000"/>
              <a:gd name="connsiteY862" fmla="*/ 4730159 h 6858000"/>
              <a:gd name="connsiteX863" fmla="*/ 11565460 w 12192000"/>
              <a:gd name="connsiteY863" fmla="*/ 4670674 h 6858000"/>
              <a:gd name="connsiteX864" fmla="*/ 11590009 w 12192000"/>
              <a:gd name="connsiteY864" fmla="*/ 4621757 h 6858000"/>
              <a:gd name="connsiteX865" fmla="*/ 11623874 w 12192000"/>
              <a:gd name="connsiteY865" fmla="*/ 4594503 h 6858000"/>
              <a:gd name="connsiteX866" fmla="*/ 11642351 w 12192000"/>
              <a:gd name="connsiteY866" fmla="*/ 4499877 h 6858000"/>
              <a:gd name="connsiteX867" fmla="*/ 11628172 w 12192000"/>
              <a:gd name="connsiteY867" fmla="*/ 4411448 h 6858000"/>
              <a:gd name="connsiteX868" fmla="*/ 11665410 w 12192000"/>
              <a:gd name="connsiteY868" fmla="*/ 4347106 h 6858000"/>
              <a:gd name="connsiteX869" fmla="*/ 11705507 w 12192000"/>
              <a:gd name="connsiteY869" fmla="*/ 4297842 h 6858000"/>
              <a:gd name="connsiteX870" fmla="*/ 11710181 w 12192000"/>
              <a:gd name="connsiteY870" fmla="*/ 4281334 h 6858000"/>
              <a:gd name="connsiteX871" fmla="*/ 11674476 w 12192000"/>
              <a:gd name="connsiteY871" fmla="*/ 4189180 h 6858000"/>
              <a:gd name="connsiteX872" fmla="*/ 11660647 w 12192000"/>
              <a:gd name="connsiteY872" fmla="*/ 4116306 h 6858000"/>
              <a:gd name="connsiteX873" fmla="*/ 11698709 w 12192000"/>
              <a:gd name="connsiteY873" fmla="*/ 4070032 h 6858000"/>
              <a:gd name="connsiteX874" fmla="*/ 11755311 w 12192000"/>
              <a:gd name="connsiteY874" fmla="*/ 4025445 h 6858000"/>
              <a:gd name="connsiteX875" fmla="*/ 11739794 w 12192000"/>
              <a:gd name="connsiteY875" fmla="*/ 3971114 h 6858000"/>
              <a:gd name="connsiteX876" fmla="*/ 11694356 w 12192000"/>
              <a:gd name="connsiteY876" fmla="*/ 3951100 h 6858000"/>
              <a:gd name="connsiteX877" fmla="*/ 11645836 w 12192000"/>
              <a:gd name="connsiteY877" fmla="*/ 3887413 h 6858000"/>
              <a:gd name="connsiteX878" fmla="*/ 11640113 w 12192000"/>
              <a:gd name="connsiteY878" fmla="*/ 3857258 h 6858000"/>
              <a:gd name="connsiteX879" fmla="*/ 11654009 w 12192000"/>
              <a:gd name="connsiteY879" fmla="*/ 3820776 h 6858000"/>
              <a:gd name="connsiteX880" fmla="*/ 11679861 w 12192000"/>
              <a:gd name="connsiteY880" fmla="*/ 3792439 h 6858000"/>
              <a:gd name="connsiteX881" fmla="*/ 11654808 w 12192000"/>
              <a:gd name="connsiteY881" fmla="*/ 3687850 h 6858000"/>
              <a:gd name="connsiteX882" fmla="*/ 11601102 w 12192000"/>
              <a:gd name="connsiteY882" fmla="*/ 3692835 h 6858000"/>
              <a:gd name="connsiteX883" fmla="*/ 11599799 w 12192000"/>
              <a:gd name="connsiteY883" fmla="*/ 3672255 h 6858000"/>
              <a:gd name="connsiteX884" fmla="*/ 11594204 w 12192000"/>
              <a:gd name="connsiteY884" fmla="*/ 3629059 h 6858000"/>
              <a:gd name="connsiteX885" fmla="*/ 11579165 w 12192000"/>
              <a:gd name="connsiteY885" fmla="*/ 3577241 h 6858000"/>
              <a:gd name="connsiteX886" fmla="*/ 11623334 w 12192000"/>
              <a:gd name="connsiteY886" fmla="*/ 3521997 h 6858000"/>
              <a:gd name="connsiteX887" fmla="*/ 11746328 w 12192000"/>
              <a:gd name="connsiteY887" fmla="*/ 3457002 h 6858000"/>
              <a:gd name="connsiteX888" fmla="*/ 11782706 w 12192000"/>
              <a:gd name="connsiteY888" fmla="*/ 3429271 h 6858000"/>
              <a:gd name="connsiteX889" fmla="*/ 11787032 w 12192000"/>
              <a:gd name="connsiteY889" fmla="*/ 3397209 h 6858000"/>
              <a:gd name="connsiteX890" fmla="*/ 11758096 w 12192000"/>
              <a:gd name="connsiteY890" fmla="*/ 3381872 h 6858000"/>
              <a:gd name="connsiteX891" fmla="*/ 11714310 w 12192000"/>
              <a:gd name="connsiteY891" fmla="*/ 3397993 h 6858000"/>
              <a:gd name="connsiteX892" fmla="*/ 11658569 w 12192000"/>
              <a:gd name="connsiteY892" fmla="*/ 3405967 h 6858000"/>
              <a:gd name="connsiteX893" fmla="*/ 11633926 w 12192000"/>
              <a:gd name="connsiteY893" fmla="*/ 3413248 h 6858000"/>
              <a:gd name="connsiteX894" fmla="*/ 11596467 w 12192000"/>
              <a:gd name="connsiteY894" fmla="*/ 3448993 h 6858000"/>
              <a:gd name="connsiteX895" fmla="*/ 11564288 w 12192000"/>
              <a:gd name="connsiteY895" fmla="*/ 3457704 h 6858000"/>
              <a:gd name="connsiteX896" fmla="*/ 11614818 w 12192000"/>
              <a:gd name="connsiteY896" fmla="*/ 3367408 h 6858000"/>
              <a:gd name="connsiteX897" fmla="*/ 11623212 w 12192000"/>
              <a:gd name="connsiteY897" fmla="*/ 3329367 h 6858000"/>
              <a:gd name="connsiteX898" fmla="*/ 11621305 w 12192000"/>
              <a:gd name="connsiteY898" fmla="*/ 3319316 h 6858000"/>
              <a:gd name="connsiteX899" fmla="*/ 11626638 w 12192000"/>
              <a:gd name="connsiteY899" fmla="*/ 3229137 h 6858000"/>
              <a:gd name="connsiteX900" fmla="*/ 11625521 w 12192000"/>
              <a:gd name="connsiteY900" fmla="*/ 3224951 h 6858000"/>
              <a:gd name="connsiteX901" fmla="*/ 11626480 w 12192000"/>
              <a:gd name="connsiteY901" fmla="*/ 3223266 h 6858000"/>
              <a:gd name="connsiteX902" fmla="*/ 11644378 w 12192000"/>
              <a:gd name="connsiteY902" fmla="*/ 3161879 h 6858000"/>
              <a:gd name="connsiteX903" fmla="*/ 11669947 w 12192000"/>
              <a:gd name="connsiteY903" fmla="*/ 3131186 h 6858000"/>
              <a:gd name="connsiteX904" fmla="*/ 11695516 w 12192000"/>
              <a:gd name="connsiteY904" fmla="*/ 3072358 h 6858000"/>
              <a:gd name="connsiteX905" fmla="*/ 11657162 w 12192000"/>
              <a:gd name="connsiteY905" fmla="*/ 3067242 h 6858000"/>
              <a:gd name="connsiteX906" fmla="*/ 11636708 w 12192000"/>
              <a:gd name="connsiteY906" fmla="*/ 3023760 h 6858000"/>
              <a:gd name="connsiteX907" fmla="*/ 11623925 w 12192000"/>
              <a:gd name="connsiteY907" fmla="*/ 2993067 h 6858000"/>
              <a:gd name="connsiteX908" fmla="*/ 11606028 w 12192000"/>
              <a:gd name="connsiteY908" fmla="*/ 2982836 h 6858000"/>
              <a:gd name="connsiteX909" fmla="*/ 11623924 w 12192000"/>
              <a:gd name="connsiteY909" fmla="*/ 2975163 h 6858000"/>
              <a:gd name="connsiteX910" fmla="*/ 11636708 w 12192000"/>
              <a:gd name="connsiteY910" fmla="*/ 2949585 h 6858000"/>
              <a:gd name="connsiteX911" fmla="*/ 11618810 w 12192000"/>
              <a:gd name="connsiteY911" fmla="*/ 2926565 h 6858000"/>
              <a:gd name="connsiteX912" fmla="*/ 11591281 w 12192000"/>
              <a:gd name="connsiteY912" fmla="*/ 2916750 h 6858000"/>
              <a:gd name="connsiteX913" fmla="*/ 11609966 w 12192000"/>
              <a:gd name="connsiteY913" fmla="*/ 2889301 h 6858000"/>
              <a:gd name="connsiteX914" fmla="*/ 11615397 w 12192000"/>
              <a:gd name="connsiteY914" fmla="*/ 2881324 h 6858000"/>
              <a:gd name="connsiteX915" fmla="*/ 11615614 w 12192000"/>
              <a:gd name="connsiteY915" fmla="*/ 2881484 h 6858000"/>
              <a:gd name="connsiteX916" fmla="*/ 11657162 w 12192000"/>
              <a:gd name="connsiteY916" fmla="*/ 2913776 h 6858000"/>
              <a:gd name="connsiteX917" fmla="*/ 11667390 w 12192000"/>
              <a:gd name="connsiteY917" fmla="*/ 2924008 h 6858000"/>
              <a:gd name="connsiteX918" fmla="*/ 11685288 w 12192000"/>
              <a:gd name="connsiteY918" fmla="*/ 2924008 h 6858000"/>
              <a:gd name="connsiteX919" fmla="*/ 11685288 w 12192000"/>
              <a:gd name="connsiteY919" fmla="*/ 2908661 h 6858000"/>
              <a:gd name="connsiteX920" fmla="*/ 11659720 w 12192000"/>
              <a:gd name="connsiteY920" fmla="*/ 2883403 h 6858000"/>
              <a:gd name="connsiteX921" fmla="*/ 11640829 w 12192000"/>
              <a:gd name="connsiteY921" fmla="*/ 2866158 h 6858000"/>
              <a:gd name="connsiteX922" fmla="*/ 11645791 w 12192000"/>
              <a:gd name="connsiteY922" fmla="*/ 2860373 h 6858000"/>
              <a:gd name="connsiteX923" fmla="*/ 11670160 w 12192000"/>
              <a:gd name="connsiteY923" fmla="*/ 2836223 h 6858000"/>
              <a:gd name="connsiteX924" fmla="*/ 11668381 w 12192000"/>
              <a:gd name="connsiteY924" fmla="*/ 2813130 h 6858000"/>
              <a:gd name="connsiteX925" fmla="*/ 11648412 w 12192000"/>
              <a:gd name="connsiteY925" fmla="*/ 2803902 h 6858000"/>
              <a:gd name="connsiteX926" fmla="*/ 11656552 w 12192000"/>
              <a:gd name="connsiteY926" fmla="*/ 2791944 h 6858000"/>
              <a:gd name="connsiteX927" fmla="*/ 11668892 w 12192000"/>
              <a:gd name="connsiteY927" fmla="*/ 2760965 h 6858000"/>
              <a:gd name="connsiteX928" fmla="*/ 11661593 w 12192000"/>
              <a:gd name="connsiteY928" fmla="*/ 2747392 h 6858000"/>
              <a:gd name="connsiteX929" fmla="*/ 11668668 w 12192000"/>
              <a:gd name="connsiteY929" fmla="*/ 2744325 h 6858000"/>
              <a:gd name="connsiteX930" fmla="*/ 11687845 w 12192000"/>
              <a:gd name="connsiteY930" fmla="*/ 2732175 h 6858000"/>
              <a:gd name="connsiteX931" fmla="*/ 11723641 w 12192000"/>
              <a:gd name="connsiteY931" fmla="*/ 2642654 h 6858000"/>
              <a:gd name="connsiteX932" fmla="*/ 11726198 w 12192000"/>
              <a:gd name="connsiteY932" fmla="*/ 2553131 h 6858000"/>
              <a:gd name="connsiteX933" fmla="*/ 11774777 w 12192000"/>
              <a:gd name="connsiteY933" fmla="*/ 2496861 h 6858000"/>
              <a:gd name="connsiteX934" fmla="*/ 11823358 w 12192000"/>
              <a:gd name="connsiteY934" fmla="*/ 2455936 h 6858000"/>
              <a:gd name="connsiteX935" fmla="*/ 11831028 w 12192000"/>
              <a:gd name="connsiteY935" fmla="*/ 2440589 h 6858000"/>
              <a:gd name="connsiteX936" fmla="*/ 11813131 w 12192000"/>
              <a:gd name="connsiteY936" fmla="*/ 2343394 h 6858000"/>
              <a:gd name="connsiteX937" fmla="*/ 11813130 w 12192000"/>
              <a:gd name="connsiteY937" fmla="*/ 2269220 h 6858000"/>
              <a:gd name="connsiteX938" fmla="*/ 11859154 w 12192000"/>
              <a:gd name="connsiteY938" fmla="*/ 2230853 h 6858000"/>
              <a:gd name="connsiteX939" fmla="*/ 11923075 w 12192000"/>
              <a:gd name="connsiteY939" fmla="*/ 2197602 h 6858000"/>
              <a:gd name="connsiteX940" fmla="*/ 11917961 w 12192000"/>
              <a:gd name="connsiteY940" fmla="*/ 2141331 h 6858000"/>
              <a:gd name="connsiteX941" fmla="*/ 11877052 w 12192000"/>
              <a:gd name="connsiteY941" fmla="*/ 2113197 h 6858000"/>
              <a:gd name="connsiteX942" fmla="*/ 11841256 w 12192000"/>
              <a:gd name="connsiteY942" fmla="*/ 2041578 h 6858000"/>
              <a:gd name="connsiteX943" fmla="*/ 11841257 w 12192000"/>
              <a:gd name="connsiteY943" fmla="*/ 2010885 h 6858000"/>
              <a:gd name="connsiteX944" fmla="*/ 11861710 w 12192000"/>
              <a:gd name="connsiteY944" fmla="*/ 1977634 h 6858000"/>
              <a:gd name="connsiteX945" fmla="*/ 11892392 w 12192000"/>
              <a:gd name="connsiteY945" fmla="*/ 1954614 h 6858000"/>
              <a:gd name="connsiteX946" fmla="*/ 11887279 w 12192000"/>
              <a:gd name="connsiteY946" fmla="*/ 1847188 h 6858000"/>
              <a:gd name="connsiteX947" fmla="*/ 11833586 w 12192000"/>
              <a:gd name="connsiteY947" fmla="*/ 1842073 h 6858000"/>
              <a:gd name="connsiteX948" fmla="*/ 11836142 w 12192000"/>
              <a:gd name="connsiteY948" fmla="*/ 1821610 h 6858000"/>
              <a:gd name="connsiteX949" fmla="*/ 11838699 w 12192000"/>
              <a:gd name="connsiteY949" fmla="*/ 1778128 h 6858000"/>
              <a:gd name="connsiteX950" fmla="*/ 11833585 w 12192000"/>
              <a:gd name="connsiteY950" fmla="*/ 1724416 h 6858000"/>
              <a:gd name="connsiteX951" fmla="*/ 11887279 w 12192000"/>
              <a:gd name="connsiteY951" fmla="*/ 1678375 h 6858000"/>
              <a:gd name="connsiteX952" fmla="*/ 12020236 w 12192000"/>
              <a:gd name="connsiteY952" fmla="*/ 1637451 h 6858000"/>
              <a:gd name="connsiteX953" fmla="*/ 12061144 w 12192000"/>
              <a:gd name="connsiteY953" fmla="*/ 1616989 h 6858000"/>
              <a:gd name="connsiteX954" fmla="*/ 12071373 w 12192000"/>
              <a:gd name="connsiteY954" fmla="*/ 1586296 h 6858000"/>
              <a:gd name="connsiteX955" fmla="*/ 12045803 w 12192000"/>
              <a:gd name="connsiteY955" fmla="*/ 1565834 h 6858000"/>
              <a:gd name="connsiteX956" fmla="*/ 11999780 w 12192000"/>
              <a:gd name="connsiteY956" fmla="*/ 1573507 h 6858000"/>
              <a:gd name="connsiteX957" fmla="*/ 11943530 w 12192000"/>
              <a:gd name="connsiteY957" fmla="*/ 1570949 h 6858000"/>
              <a:gd name="connsiteX958" fmla="*/ 11917961 w 12192000"/>
              <a:gd name="connsiteY958" fmla="*/ 1573507 h 6858000"/>
              <a:gd name="connsiteX959" fmla="*/ 11874495 w 12192000"/>
              <a:gd name="connsiteY959" fmla="*/ 1601642 h 6858000"/>
              <a:gd name="connsiteX960" fmla="*/ 11841256 w 12192000"/>
              <a:gd name="connsiteY960" fmla="*/ 1604200 h 6858000"/>
              <a:gd name="connsiteX961" fmla="*/ 11907734 w 12192000"/>
              <a:gd name="connsiteY961" fmla="*/ 1524909 h 6858000"/>
              <a:gd name="connsiteX962" fmla="*/ 11923076 w 12192000"/>
              <a:gd name="connsiteY962" fmla="*/ 1489101 h 6858000"/>
              <a:gd name="connsiteX963" fmla="*/ 11923075 w 12192000"/>
              <a:gd name="connsiteY963" fmla="*/ 1478870 h 6858000"/>
              <a:gd name="connsiteX964" fmla="*/ 11938416 w 12192000"/>
              <a:gd name="connsiteY964" fmla="*/ 1299826 h 6858000"/>
              <a:gd name="connsiteX965" fmla="*/ 11935859 w 12192000"/>
              <a:gd name="connsiteY965" fmla="*/ 1294710 h 6858000"/>
              <a:gd name="connsiteX966" fmla="*/ 11930745 w 12192000"/>
              <a:gd name="connsiteY966" fmla="*/ 1215420 h 6858000"/>
              <a:gd name="connsiteX967" fmla="*/ 11923075 w 12192000"/>
              <a:gd name="connsiteY967" fmla="*/ 1125898 h 6858000"/>
              <a:gd name="connsiteX968" fmla="*/ 11958870 w 12192000"/>
              <a:gd name="connsiteY968" fmla="*/ 1087532 h 6858000"/>
              <a:gd name="connsiteX969" fmla="*/ 11992110 w 12192000"/>
              <a:gd name="connsiteY969" fmla="*/ 1054280 h 6858000"/>
              <a:gd name="connsiteX970" fmla="*/ 12002337 w 12192000"/>
              <a:gd name="connsiteY970" fmla="*/ 1044049 h 6858000"/>
              <a:gd name="connsiteX971" fmla="*/ 12061145 w 12192000"/>
              <a:gd name="connsiteY971" fmla="*/ 1013357 h 6858000"/>
              <a:gd name="connsiteX972" fmla="*/ 12063702 w 12192000"/>
              <a:gd name="connsiteY972" fmla="*/ 990336 h 6858000"/>
              <a:gd name="connsiteX973" fmla="*/ 12045803 w 12192000"/>
              <a:gd name="connsiteY973" fmla="*/ 977548 h 6858000"/>
              <a:gd name="connsiteX974" fmla="*/ 12056031 w 12192000"/>
              <a:gd name="connsiteY974" fmla="*/ 967317 h 6858000"/>
              <a:gd name="connsiteX975" fmla="*/ 12073929 w 12192000"/>
              <a:gd name="connsiteY975" fmla="*/ 939181 h 6858000"/>
              <a:gd name="connsiteX976" fmla="*/ 12058588 w 12192000"/>
              <a:gd name="connsiteY976" fmla="*/ 890583 h 6858000"/>
              <a:gd name="connsiteX977" fmla="*/ 12004894 w 12192000"/>
              <a:gd name="connsiteY977" fmla="*/ 857332 h 6858000"/>
              <a:gd name="connsiteX978" fmla="*/ 11958870 w 12192000"/>
              <a:gd name="connsiteY978" fmla="*/ 862448 h 6858000"/>
              <a:gd name="connsiteX979" fmla="*/ 11912849 w 12192000"/>
              <a:gd name="connsiteY979" fmla="*/ 918718 h 6858000"/>
              <a:gd name="connsiteX980" fmla="*/ 11915404 w 12192000"/>
              <a:gd name="connsiteY980" fmla="*/ 941739 h 6858000"/>
              <a:gd name="connsiteX981" fmla="*/ 11940973 w 12192000"/>
              <a:gd name="connsiteY981" fmla="*/ 987779 h 6858000"/>
              <a:gd name="connsiteX982" fmla="*/ 11871938 w 12192000"/>
              <a:gd name="connsiteY982" fmla="*/ 1054281 h 6858000"/>
              <a:gd name="connsiteX983" fmla="*/ 11813131 w 12192000"/>
              <a:gd name="connsiteY983" fmla="*/ 1013356 h 6858000"/>
              <a:gd name="connsiteX984" fmla="*/ 11731311 w 12192000"/>
              <a:gd name="connsiteY984" fmla="*/ 944297 h 6858000"/>
              <a:gd name="connsiteX985" fmla="*/ 11705743 w 12192000"/>
              <a:gd name="connsiteY985" fmla="*/ 934065 h 6858000"/>
              <a:gd name="connsiteX986" fmla="*/ 11662276 w 12192000"/>
              <a:gd name="connsiteY986" fmla="*/ 951970 h 6858000"/>
              <a:gd name="connsiteX987" fmla="*/ 11644378 w 12192000"/>
              <a:gd name="connsiteY987" fmla="*/ 969875 h 6858000"/>
              <a:gd name="connsiteX988" fmla="*/ 11583014 w 12192000"/>
              <a:gd name="connsiteY988" fmla="*/ 1051723 h 6858000"/>
              <a:gd name="connsiteX989" fmla="*/ 11565116 w 12192000"/>
              <a:gd name="connsiteY989" fmla="*/ 1051723 h 6858000"/>
              <a:gd name="connsiteX990" fmla="*/ 11526763 w 12192000"/>
              <a:gd name="connsiteY990" fmla="*/ 1003126 h 6858000"/>
              <a:gd name="connsiteX991" fmla="*/ 11462842 w 12192000"/>
              <a:gd name="connsiteY991" fmla="*/ 1072185 h 6858000"/>
              <a:gd name="connsiteX992" fmla="*/ 11442387 w 12192000"/>
              <a:gd name="connsiteY992" fmla="*/ 1100321 h 6858000"/>
              <a:gd name="connsiteX993" fmla="*/ 11434717 w 12192000"/>
              <a:gd name="connsiteY993" fmla="*/ 1105436 h 6858000"/>
              <a:gd name="connsiteX994" fmla="*/ 11352899 w 12192000"/>
              <a:gd name="connsiteY994" fmla="*/ 1084973 h 6858000"/>
              <a:gd name="connsiteX995" fmla="*/ 11242953 w 12192000"/>
              <a:gd name="connsiteY995" fmla="*/ 964759 h 6858000"/>
              <a:gd name="connsiteX996" fmla="*/ 11237842 w 12192000"/>
              <a:gd name="connsiteY996" fmla="*/ 939181 h 6858000"/>
              <a:gd name="connsiteX997" fmla="*/ 11248069 w 12192000"/>
              <a:gd name="connsiteY997" fmla="*/ 880352 h 6858000"/>
              <a:gd name="connsiteX998" fmla="*/ 11240396 w 12192000"/>
              <a:gd name="connsiteY998" fmla="*/ 857332 h 6858000"/>
              <a:gd name="connsiteX999" fmla="*/ 11196930 w 12192000"/>
              <a:gd name="connsiteY999" fmla="*/ 742233 h 6858000"/>
              <a:gd name="connsiteX1000" fmla="*/ 11191816 w 12192000"/>
              <a:gd name="connsiteY1000" fmla="*/ 729444 h 6858000"/>
              <a:gd name="connsiteX1001" fmla="*/ 11166248 w 12192000"/>
              <a:gd name="connsiteY1001" fmla="*/ 778041 h 6858000"/>
              <a:gd name="connsiteX1002" fmla="*/ 11104885 w 12192000"/>
              <a:gd name="connsiteY1002" fmla="*/ 911046 h 6858000"/>
              <a:gd name="connsiteX1003" fmla="*/ 11058860 w 12192000"/>
              <a:gd name="connsiteY1003" fmla="*/ 941739 h 6858000"/>
              <a:gd name="connsiteX1004" fmla="*/ 10920790 w 12192000"/>
              <a:gd name="connsiteY1004" fmla="*/ 911045 h 6858000"/>
              <a:gd name="connsiteX1005" fmla="*/ 10900336 w 12192000"/>
              <a:gd name="connsiteY1005" fmla="*/ 867564 h 6858000"/>
              <a:gd name="connsiteX1006" fmla="*/ 10887552 w 12192000"/>
              <a:gd name="connsiteY1006" fmla="*/ 737118 h 6858000"/>
              <a:gd name="connsiteX1007" fmla="*/ 10879881 w 12192000"/>
              <a:gd name="connsiteY1007" fmla="*/ 693636 h 6858000"/>
              <a:gd name="connsiteX1008" fmla="*/ 10877324 w 12192000"/>
              <a:gd name="connsiteY1008" fmla="*/ 422512 h 6858000"/>
              <a:gd name="connsiteX1009" fmla="*/ 10890108 w 12192000"/>
              <a:gd name="connsiteY1009" fmla="*/ 356011 h 6858000"/>
              <a:gd name="connsiteX1010" fmla="*/ 10890108 w 12192000"/>
              <a:gd name="connsiteY1010" fmla="*/ 289508 h 6858000"/>
              <a:gd name="connsiteX1011" fmla="*/ 10897779 w 12192000"/>
              <a:gd name="connsiteY1011" fmla="*/ 274162 h 6858000"/>
              <a:gd name="connsiteX1012" fmla="*/ 10892665 w 12192000"/>
              <a:gd name="connsiteY1012" fmla="*/ 248584 h 6858000"/>
              <a:gd name="connsiteX1013" fmla="*/ 10869655 w 12192000"/>
              <a:gd name="connsiteY1013" fmla="*/ 263930 h 6858000"/>
              <a:gd name="connsiteX1014" fmla="*/ 10859426 w 12192000"/>
              <a:gd name="connsiteY1014" fmla="*/ 294625 h 6858000"/>
              <a:gd name="connsiteX1015" fmla="*/ 10849199 w 12192000"/>
              <a:gd name="connsiteY1015" fmla="*/ 402050 h 6858000"/>
              <a:gd name="connsiteX1016" fmla="*/ 10849199 w 12192000"/>
              <a:gd name="connsiteY1016" fmla="*/ 673173 h 6858000"/>
              <a:gd name="connsiteX1017" fmla="*/ 10833859 w 12192000"/>
              <a:gd name="connsiteY1017" fmla="*/ 719214 h 6858000"/>
              <a:gd name="connsiteX1018" fmla="*/ 10813403 w 12192000"/>
              <a:gd name="connsiteY1018" fmla="*/ 844544 h 6858000"/>
              <a:gd name="connsiteX1019" fmla="*/ 10746926 w 12192000"/>
              <a:gd name="connsiteY1019" fmla="*/ 931508 h 6858000"/>
              <a:gd name="connsiteX1020" fmla="*/ 10619082 w 12192000"/>
              <a:gd name="connsiteY1020" fmla="*/ 931508 h 6858000"/>
              <a:gd name="connsiteX1021" fmla="*/ 10562832 w 12192000"/>
              <a:gd name="connsiteY1021" fmla="*/ 888026 h 6858000"/>
              <a:gd name="connsiteX1022" fmla="*/ 10529593 w 12192000"/>
              <a:gd name="connsiteY1022" fmla="*/ 813850 h 6858000"/>
              <a:gd name="connsiteX1023" fmla="*/ 10447774 w 12192000"/>
              <a:gd name="connsiteY1023" fmla="*/ 770369 h 6858000"/>
              <a:gd name="connsiteX1024" fmla="*/ 10458001 w 12192000"/>
              <a:gd name="connsiteY1024" fmla="*/ 882910 h 6858000"/>
              <a:gd name="connsiteX1025" fmla="*/ 10468228 w 12192000"/>
              <a:gd name="connsiteY1025" fmla="*/ 949413 h 6858000"/>
              <a:gd name="connsiteX1026" fmla="*/ 10460559 w 12192000"/>
              <a:gd name="connsiteY1026" fmla="*/ 967317 h 6858000"/>
              <a:gd name="connsiteX1027" fmla="*/ 10373625 w 12192000"/>
              <a:gd name="connsiteY1027" fmla="*/ 1023588 h 6858000"/>
              <a:gd name="connsiteX1028" fmla="*/ 10299477 w 12192000"/>
              <a:gd name="connsiteY1028" fmla="*/ 1046607 h 6858000"/>
              <a:gd name="connsiteX1029" fmla="*/ 10212544 w 12192000"/>
              <a:gd name="connsiteY1029" fmla="*/ 1028703 h 6858000"/>
              <a:gd name="connsiteX1030" fmla="*/ 10158851 w 12192000"/>
              <a:gd name="connsiteY1030" fmla="*/ 985221 h 6858000"/>
              <a:gd name="connsiteX1031" fmla="*/ 10130725 w 12192000"/>
              <a:gd name="connsiteY1031" fmla="*/ 998010 h 6858000"/>
              <a:gd name="connsiteX1032" fmla="*/ 10128168 w 12192000"/>
              <a:gd name="connsiteY1032" fmla="*/ 1044049 h 6858000"/>
              <a:gd name="connsiteX1033" fmla="*/ 10151180 w 12192000"/>
              <a:gd name="connsiteY1033" fmla="*/ 1120782 h 6858000"/>
              <a:gd name="connsiteX1034" fmla="*/ 10117940 w 12192000"/>
              <a:gd name="connsiteY1034" fmla="*/ 1187285 h 6858000"/>
              <a:gd name="connsiteX1035" fmla="*/ 10089815 w 12192000"/>
              <a:gd name="connsiteY1035" fmla="*/ 1182169 h 6858000"/>
              <a:gd name="connsiteX1036" fmla="*/ 10036121 w 12192000"/>
              <a:gd name="connsiteY1036" fmla="*/ 1125898 h 6858000"/>
              <a:gd name="connsiteX1037" fmla="*/ 9982428 w 12192000"/>
              <a:gd name="connsiteY1037" fmla="*/ 1128456 h 6858000"/>
              <a:gd name="connsiteX1038" fmla="*/ 9972201 w 12192000"/>
              <a:gd name="connsiteY1038" fmla="*/ 1166823 h 6858000"/>
              <a:gd name="connsiteX1039" fmla="*/ 10002882 w 12192000"/>
              <a:gd name="connsiteY1039" fmla="*/ 1246113 h 6858000"/>
              <a:gd name="connsiteX1040" fmla="*/ 9995213 w 12192000"/>
              <a:gd name="connsiteY1040" fmla="*/ 1289595 h 6858000"/>
              <a:gd name="connsiteX1041" fmla="*/ 9875040 w 12192000"/>
              <a:gd name="connsiteY1041" fmla="*/ 1391906 h 6858000"/>
              <a:gd name="connsiteX1042" fmla="*/ 9869926 w 12192000"/>
              <a:gd name="connsiteY1042" fmla="*/ 1391906 h 6858000"/>
              <a:gd name="connsiteX1043" fmla="*/ 9780437 w 12192000"/>
              <a:gd name="connsiteY1043" fmla="*/ 1330520 h 6858000"/>
              <a:gd name="connsiteX1044" fmla="*/ 9670492 w 12192000"/>
              <a:gd name="connsiteY1044" fmla="*/ 1246113 h 6858000"/>
              <a:gd name="connsiteX1045" fmla="*/ 9578447 w 12192000"/>
              <a:gd name="connsiteY1045" fmla="*/ 1151475 h 6858000"/>
              <a:gd name="connsiteX1046" fmla="*/ 9529866 w 12192000"/>
              <a:gd name="connsiteY1046" fmla="*/ 1092648 h 6858000"/>
              <a:gd name="connsiteX1047" fmla="*/ 9430148 w 12192000"/>
              <a:gd name="connsiteY1047" fmla="*/ 982663 h 6858000"/>
              <a:gd name="connsiteX1048" fmla="*/ 9399466 w 12192000"/>
              <a:gd name="connsiteY1048" fmla="*/ 941739 h 6858000"/>
              <a:gd name="connsiteX1049" fmla="*/ 9412251 w 12192000"/>
              <a:gd name="connsiteY1049" fmla="*/ 911046 h 6858000"/>
              <a:gd name="connsiteX1050" fmla="*/ 9417364 w 12192000"/>
              <a:gd name="connsiteY1050" fmla="*/ 903372 h 6858000"/>
              <a:gd name="connsiteX1051" fmla="*/ 9402023 w 12192000"/>
              <a:gd name="connsiteY1051" fmla="*/ 852217 h 6858000"/>
              <a:gd name="connsiteX1052" fmla="*/ 9353443 w 12192000"/>
              <a:gd name="connsiteY1052" fmla="*/ 739676 h 6858000"/>
              <a:gd name="connsiteX1053" fmla="*/ 9356002 w 12192000"/>
              <a:gd name="connsiteY1053" fmla="*/ 629691 h 6858000"/>
              <a:gd name="connsiteX1054" fmla="*/ 9384125 w 12192000"/>
              <a:gd name="connsiteY1054" fmla="*/ 591325 h 6858000"/>
              <a:gd name="connsiteX1055" fmla="*/ 9407137 w 12192000"/>
              <a:gd name="connsiteY1055" fmla="*/ 527381 h 6858000"/>
              <a:gd name="connsiteX1056" fmla="*/ 9430148 w 12192000"/>
              <a:gd name="connsiteY1056" fmla="*/ 491572 h 6858000"/>
              <a:gd name="connsiteX1057" fmla="*/ 9476172 w 12192000"/>
              <a:gd name="connsiteY1057" fmla="*/ 448090 h 6858000"/>
              <a:gd name="connsiteX1058" fmla="*/ 9499184 w 12192000"/>
              <a:gd name="connsiteY1058" fmla="*/ 396935 h 6858000"/>
              <a:gd name="connsiteX1059" fmla="*/ 9458274 w 12192000"/>
              <a:gd name="connsiteY1059" fmla="*/ 338107 h 6858000"/>
              <a:gd name="connsiteX1060" fmla="*/ 9432708 w 12192000"/>
              <a:gd name="connsiteY1060" fmla="*/ 338106 h 6858000"/>
              <a:gd name="connsiteX1061" fmla="*/ 9425035 w 12192000"/>
              <a:gd name="connsiteY1061" fmla="*/ 356011 h 6858000"/>
              <a:gd name="connsiteX1062" fmla="*/ 9396910 w 12192000"/>
              <a:gd name="connsiteY1062" fmla="*/ 450648 h 6858000"/>
              <a:gd name="connsiteX1063" fmla="*/ 9386683 w 12192000"/>
              <a:gd name="connsiteY1063" fmla="*/ 476226 h 6858000"/>
              <a:gd name="connsiteX1064" fmla="*/ 9345772 w 12192000"/>
              <a:gd name="connsiteY1064" fmla="*/ 542727 h 6858000"/>
              <a:gd name="connsiteX1065" fmla="*/ 9284408 w 12192000"/>
              <a:gd name="connsiteY1065" fmla="*/ 655269 h 6858000"/>
              <a:gd name="connsiteX1066" fmla="*/ 9243499 w 12192000"/>
              <a:gd name="connsiteY1066" fmla="*/ 698752 h 6858000"/>
              <a:gd name="connsiteX1067" fmla="*/ 9207703 w 12192000"/>
              <a:gd name="connsiteY1067" fmla="*/ 696194 h 6858000"/>
              <a:gd name="connsiteX1068" fmla="*/ 9171908 w 12192000"/>
              <a:gd name="connsiteY1068" fmla="*/ 645038 h 6858000"/>
              <a:gd name="connsiteX1069" fmla="*/ 9115656 w 12192000"/>
              <a:gd name="connsiteY1069" fmla="*/ 637365 h 6858000"/>
              <a:gd name="connsiteX1070" fmla="*/ 9008269 w 12192000"/>
              <a:gd name="connsiteY1070" fmla="*/ 655269 h 6858000"/>
              <a:gd name="connsiteX1071" fmla="*/ 8977586 w 12192000"/>
              <a:gd name="connsiteY1071" fmla="*/ 627133 h 6858000"/>
              <a:gd name="connsiteX1072" fmla="*/ 8969916 w 12192000"/>
              <a:gd name="connsiteY1072" fmla="*/ 575978 h 6858000"/>
              <a:gd name="connsiteX1073" fmla="*/ 8969917 w 12192000"/>
              <a:gd name="connsiteY1073" fmla="*/ 542727 h 6858000"/>
              <a:gd name="connsiteX1074" fmla="*/ 8921337 w 12192000"/>
              <a:gd name="connsiteY1074" fmla="*/ 524823 h 6858000"/>
              <a:gd name="connsiteX1075" fmla="*/ 8882983 w 12192000"/>
              <a:gd name="connsiteY1075" fmla="*/ 563189 h 6858000"/>
              <a:gd name="connsiteX1076" fmla="*/ 8859973 w 12192000"/>
              <a:gd name="connsiteY1076" fmla="*/ 583651 h 6858000"/>
              <a:gd name="connsiteX1077" fmla="*/ 8834403 w 12192000"/>
              <a:gd name="connsiteY1077" fmla="*/ 565747 h 6858000"/>
              <a:gd name="connsiteX1078" fmla="*/ 8813949 w 12192000"/>
              <a:gd name="connsiteY1078" fmla="*/ 499245 h 6858000"/>
              <a:gd name="connsiteX1079" fmla="*/ 8798607 w 12192000"/>
              <a:gd name="connsiteY1079" fmla="*/ 478783 h 6858000"/>
              <a:gd name="connsiteX1080" fmla="*/ 8773039 w 12192000"/>
              <a:gd name="connsiteY1080" fmla="*/ 481341 h 6858000"/>
              <a:gd name="connsiteX1081" fmla="*/ 8744914 w 12192000"/>
              <a:gd name="connsiteY1081" fmla="*/ 506919 h 6858000"/>
              <a:gd name="connsiteX1082" fmla="*/ 8704005 w 12192000"/>
              <a:gd name="connsiteY1082" fmla="*/ 542727 h 6858000"/>
              <a:gd name="connsiteX1083" fmla="*/ 8640083 w 12192000"/>
              <a:gd name="connsiteY1083" fmla="*/ 504361 h 6858000"/>
              <a:gd name="connsiteX1084" fmla="*/ 8599173 w 12192000"/>
              <a:gd name="connsiteY1084" fmla="*/ 435301 h 6858000"/>
              <a:gd name="connsiteX1085" fmla="*/ 8568491 w 12192000"/>
              <a:gd name="connsiteY1085" fmla="*/ 425070 h 6858000"/>
              <a:gd name="connsiteX1086" fmla="*/ 8540367 w 12192000"/>
              <a:gd name="connsiteY1086" fmla="*/ 512034 h 6858000"/>
              <a:gd name="connsiteX1087" fmla="*/ 8545480 w 12192000"/>
              <a:gd name="connsiteY1087" fmla="*/ 519707 h 6858000"/>
              <a:gd name="connsiteX1088" fmla="*/ 8494342 w 12192000"/>
              <a:gd name="connsiteY1088" fmla="*/ 535054 h 6858000"/>
              <a:gd name="connsiteX1089" fmla="*/ 8450877 w 12192000"/>
              <a:gd name="connsiteY1089" fmla="*/ 514592 h 6858000"/>
              <a:gd name="connsiteX1090" fmla="*/ 8443206 w 12192000"/>
              <a:gd name="connsiteY1090" fmla="*/ 506918 h 6858000"/>
              <a:gd name="connsiteX1091" fmla="*/ 8358830 w 12192000"/>
              <a:gd name="connsiteY1091" fmla="*/ 501803 h 6858000"/>
              <a:gd name="connsiteX1092" fmla="*/ 8310250 w 12192000"/>
              <a:gd name="connsiteY1092" fmla="*/ 496687 h 6858000"/>
              <a:gd name="connsiteX1093" fmla="*/ 8292945 w 12192000"/>
              <a:gd name="connsiteY1093" fmla="*/ 466394 h 6858000"/>
              <a:gd name="connsiteX1094" fmla="*/ 8293573 w 12192000"/>
              <a:gd name="connsiteY1094" fmla="*/ 462995 h 6858000"/>
              <a:gd name="connsiteX1095" fmla="*/ 8293394 w 12192000"/>
              <a:gd name="connsiteY1095" fmla="*/ 448357 h 6858000"/>
              <a:gd name="connsiteX1096" fmla="*/ 8285333 w 12192000"/>
              <a:gd name="connsiteY1096" fmla="*/ 441218 h 6858000"/>
              <a:gd name="connsiteX1097" fmla="*/ 8282125 w 12192000"/>
              <a:gd name="connsiteY1097" fmla="*/ 430186 h 6858000"/>
              <a:gd name="connsiteX1098" fmla="*/ 8238658 w 12192000"/>
              <a:gd name="connsiteY1098" fmla="*/ 294624 h 6858000"/>
              <a:gd name="connsiteX1099" fmla="*/ 8200305 w 12192000"/>
              <a:gd name="connsiteY1099" fmla="*/ 235795 h 6858000"/>
              <a:gd name="connsiteX1100" fmla="*/ 8172820 w 12192000"/>
              <a:gd name="connsiteY1100" fmla="*/ 217571 h 6858000"/>
              <a:gd name="connsiteX1101" fmla="*/ 0 w 12192000"/>
              <a:gd name="connsiteY1101" fmla="*/ 0 h 6858000"/>
              <a:gd name="connsiteX1102" fmla="*/ 12192000 w 12192000"/>
              <a:gd name="connsiteY1102" fmla="*/ 0 h 6858000"/>
              <a:gd name="connsiteX1103" fmla="*/ 12192000 w 12192000"/>
              <a:gd name="connsiteY1103" fmla="*/ 6858000 h 6858000"/>
              <a:gd name="connsiteX1104" fmla="*/ 0 w 12192000"/>
              <a:gd name="connsiteY110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</a:cxnLst>
            <a:rect l="l" t="t" r="r" b="b"/>
            <a:pathLst>
              <a:path w="12192000" h="6858000">
                <a:moveTo>
                  <a:pt x="7768088" y="791795"/>
                </a:moveTo>
                <a:lnTo>
                  <a:pt x="7770756" y="795947"/>
                </a:lnTo>
                <a:cubicBezTo>
                  <a:pt x="7772034" y="801062"/>
                  <a:pt x="7772034" y="806817"/>
                  <a:pt x="7770755" y="811293"/>
                </a:cubicBezTo>
                <a:lnTo>
                  <a:pt x="7763398" y="818653"/>
                </a:lnTo>
                <a:close/>
                <a:moveTo>
                  <a:pt x="8172820" y="217571"/>
                </a:moveTo>
                <a:cubicBezTo>
                  <a:pt x="8161953" y="214694"/>
                  <a:pt x="8149169" y="215334"/>
                  <a:pt x="8133827" y="220449"/>
                </a:cubicBezTo>
                <a:cubicBezTo>
                  <a:pt x="8161953" y="246027"/>
                  <a:pt x="8136385" y="281835"/>
                  <a:pt x="8159396" y="307413"/>
                </a:cubicBezTo>
                <a:cubicBezTo>
                  <a:pt x="8156839" y="345779"/>
                  <a:pt x="8177294" y="376473"/>
                  <a:pt x="8184965" y="409723"/>
                </a:cubicBezTo>
                <a:cubicBezTo>
                  <a:pt x="8190078" y="442974"/>
                  <a:pt x="8200306" y="478783"/>
                  <a:pt x="8213090" y="509477"/>
                </a:cubicBezTo>
                <a:cubicBezTo>
                  <a:pt x="8236102" y="560631"/>
                  <a:pt x="8190078" y="591325"/>
                  <a:pt x="8149168" y="583651"/>
                </a:cubicBezTo>
                <a:cubicBezTo>
                  <a:pt x="8141498" y="583651"/>
                  <a:pt x="8136384" y="578536"/>
                  <a:pt x="8133828" y="573421"/>
                </a:cubicBezTo>
                <a:cubicBezTo>
                  <a:pt x="8128713" y="568305"/>
                  <a:pt x="8128714" y="560631"/>
                  <a:pt x="8126157" y="555516"/>
                </a:cubicBezTo>
                <a:cubicBezTo>
                  <a:pt x="8110816" y="540170"/>
                  <a:pt x="8092918" y="529938"/>
                  <a:pt x="8075020" y="535054"/>
                </a:cubicBezTo>
                <a:cubicBezTo>
                  <a:pt x="8054565" y="540169"/>
                  <a:pt x="8052009" y="560632"/>
                  <a:pt x="8046894" y="575978"/>
                </a:cubicBezTo>
                <a:cubicBezTo>
                  <a:pt x="8044337" y="583652"/>
                  <a:pt x="8046895" y="591325"/>
                  <a:pt x="8046894" y="596440"/>
                </a:cubicBezTo>
                <a:cubicBezTo>
                  <a:pt x="8044337" y="647596"/>
                  <a:pt x="8016212" y="685962"/>
                  <a:pt x="7970189" y="696194"/>
                </a:cubicBezTo>
                <a:cubicBezTo>
                  <a:pt x="7959962" y="698752"/>
                  <a:pt x="7947177" y="698751"/>
                  <a:pt x="7934393" y="693636"/>
                </a:cubicBezTo>
                <a:cubicBezTo>
                  <a:pt x="7901154" y="678289"/>
                  <a:pt x="7862801" y="683405"/>
                  <a:pt x="7827006" y="668058"/>
                </a:cubicBezTo>
                <a:cubicBezTo>
                  <a:pt x="7821892" y="665500"/>
                  <a:pt x="7809108" y="673173"/>
                  <a:pt x="7803994" y="678289"/>
                </a:cubicBezTo>
                <a:cubicBezTo>
                  <a:pt x="7798880" y="683406"/>
                  <a:pt x="7793767" y="688521"/>
                  <a:pt x="7788973" y="694275"/>
                </a:cubicBezTo>
                <a:lnTo>
                  <a:pt x="7780206" y="707536"/>
                </a:lnTo>
                <a:lnTo>
                  <a:pt x="7778081" y="697004"/>
                </a:lnTo>
                <a:cubicBezTo>
                  <a:pt x="7772380" y="696572"/>
                  <a:pt x="7769753" y="700962"/>
                  <a:pt x="7767126" y="705352"/>
                </a:cubicBezTo>
                <a:lnTo>
                  <a:pt x="7753961" y="722432"/>
                </a:lnTo>
                <a:lnTo>
                  <a:pt x="7745187" y="719213"/>
                </a:lnTo>
                <a:cubicBezTo>
                  <a:pt x="7742630" y="716655"/>
                  <a:pt x="7740073" y="711540"/>
                  <a:pt x="7734960" y="708982"/>
                </a:cubicBezTo>
                <a:cubicBezTo>
                  <a:pt x="7727289" y="706425"/>
                  <a:pt x="7717061" y="703867"/>
                  <a:pt x="7711947" y="708982"/>
                </a:cubicBezTo>
                <a:cubicBezTo>
                  <a:pt x="7704277" y="719214"/>
                  <a:pt x="7711948" y="724329"/>
                  <a:pt x="7717062" y="732002"/>
                </a:cubicBezTo>
                <a:lnTo>
                  <a:pt x="7734360" y="747864"/>
                </a:lnTo>
                <a:lnTo>
                  <a:pt x="7728802" y="755074"/>
                </a:lnTo>
                <a:cubicBezTo>
                  <a:pt x="7713028" y="768362"/>
                  <a:pt x="7693962" y="777817"/>
                  <a:pt x="7670723" y="781795"/>
                </a:cubicBezTo>
                <a:cubicBezTo>
                  <a:pt x="7662394" y="785752"/>
                  <a:pt x="7657574" y="788829"/>
                  <a:pt x="7652320" y="797609"/>
                </a:cubicBezTo>
                <a:cubicBezTo>
                  <a:pt x="7647513" y="815598"/>
                  <a:pt x="7626035" y="826590"/>
                  <a:pt x="7630886" y="853340"/>
                </a:cubicBezTo>
                <a:cubicBezTo>
                  <a:pt x="7633960" y="858160"/>
                  <a:pt x="7626080" y="871330"/>
                  <a:pt x="7613363" y="872662"/>
                </a:cubicBezTo>
                <a:cubicBezTo>
                  <a:pt x="7557678" y="881067"/>
                  <a:pt x="7512095" y="907443"/>
                  <a:pt x="7457289" y="919356"/>
                </a:cubicBezTo>
                <a:cubicBezTo>
                  <a:pt x="7425722" y="927293"/>
                  <a:pt x="7406828" y="889158"/>
                  <a:pt x="7376575" y="894898"/>
                </a:cubicBezTo>
                <a:cubicBezTo>
                  <a:pt x="7376575" y="894898"/>
                  <a:pt x="7373500" y="890078"/>
                  <a:pt x="7372620" y="886571"/>
                </a:cubicBezTo>
                <a:cubicBezTo>
                  <a:pt x="7371292" y="873852"/>
                  <a:pt x="7368650" y="863329"/>
                  <a:pt x="7369517" y="851924"/>
                </a:cubicBezTo>
                <a:cubicBezTo>
                  <a:pt x="7365979" y="822980"/>
                  <a:pt x="7372084" y="787883"/>
                  <a:pt x="7350130" y="759840"/>
                </a:cubicBezTo>
                <a:cubicBezTo>
                  <a:pt x="7331280" y="766444"/>
                  <a:pt x="7309788" y="762524"/>
                  <a:pt x="7292264" y="781846"/>
                </a:cubicBezTo>
                <a:cubicBezTo>
                  <a:pt x="7287444" y="784923"/>
                  <a:pt x="7275161" y="780552"/>
                  <a:pt x="7276907" y="772655"/>
                </a:cubicBezTo>
                <a:cubicBezTo>
                  <a:pt x="7285206" y="738871"/>
                  <a:pt x="7260178" y="706008"/>
                  <a:pt x="7266283" y="670911"/>
                </a:cubicBezTo>
                <a:cubicBezTo>
                  <a:pt x="7268029" y="663013"/>
                  <a:pt x="7260567" y="655567"/>
                  <a:pt x="7260119" y="646357"/>
                </a:cubicBezTo>
                <a:cubicBezTo>
                  <a:pt x="7260538" y="625741"/>
                  <a:pt x="7236419" y="626211"/>
                  <a:pt x="7232016" y="608673"/>
                </a:cubicBezTo>
                <a:cubicBezTo>
                  <a:pt x="7231568" y="599462"/>
                  <a:pt x="7216225" y="605184"/>
                  <a:pt x="7204822" y="604322"/>
                </a:cubicBezTo>
                <a:cubicBezTo>
                  <a:pt x="7167539" y="596913"/>
                  <a:pt x="7134226" y="612747"/>
                  <a:pt x="7099152" y="621564"/>
                </a:cubicBezTo>
                <a:cubicBezTo>
                  <a:pt x="7074599" y="627737"/>
                  <a:pt x="7050928" y="637416"/>
                  <a:pt x="7027675" y="626482"/>
                </a:cubicBezTo>
                <a:cubicBezTo>
                  <a:pt x="7019751" y="594912"/>
                  <a:pt x="7011825" y="563342"/>
                  <a:pt x="7002588" y="533967"/>
                </a:cubicBezTo>
                <a:cubicBezTo>
                  <a:pt x="7017050" y="524737"/>
                  <a:pt x="7031513" y="515507"/>
                  <a:pt x="7048169" y="507591"/>
                </a:cubicBezTo>
                <a:cubicBezTo>
                  <a:pt x="7056498" y="503633"/>
                  <a:pt x="7060439" y="497048"/>
                  <a:pt x="7062185" y="489151"/>
                </a:cubicBezTo>
                <a:cubicBezTo>
                  <a:pt x="7068737" y="463265"/>
                  <a:pt x="7062574" y="438710"/>
                  <a:pt x="7051589" y="417233"/>
                </a:cubicBezTo>
                <a:cubicBezTo>
                  <a:pt x="7045874" y="401888"/>
                  <a:pt x="7027890" y="397087"/>
                  <a:pt x="7014725" y="389209"/>
                </a:cubicBezTo>
                <a:cubicBezTo>
                  <a:pt x="7002442" y="384839"/>
                  <a:pt x="6991368" y="383428"/>
                  <a:pt x="6981007" y="383935"/>
                </a:cubicBezTo>
                <a:cubicBezTo>
                  <a:pt x="6970648" y="384441"/>
                  <a:pt x="6961002" y="386866"/>
                  <a:pt x="6951576" y="390168"/>
                </a:cubicBezTo>
                <a:cubicBezTo>
                  <a:pt x="6934920" y="398084"/>
                  <a:pt x="6923531" y="412135"/>
                  <a:pt x="6913457" y="423990"/>
                </a:cubicBezTo>
                <a:cubicBezTo>
                  <a:pt x="6901189" y="434533"/>
                  <a:pt x="6913919" y="448113"/>
                  <a:pt x="6914367" y="457323"/>
                </a:cubicBezTo>
                <a:cubicBezTo>
                  <a:pt x="6913933" y="463026"/>
                  <a:pt x="6917008" y="467847"/>
                  <a:pt x="6917889" y="471355"/>
                </a:cubicBezTo>
                <a:cubicBezTo>
                  <a:pt x="6910441" y="478821"/>
                  <a:pt x="6901218" y="464358"/>
                  <a:pt x="6895964" y="473138"/>
                </a:cubicBezTo>
                <a:cubicBezTo>
                  <a:pt x="6889829" y="478409"/>
                  <a:pt x="6881069" y="488070"/>
                  <a:pt x="6886336" y="494203"/>
                </a:cubicBezTo>
                <a:cubicBezTo>
                  <a:pt x="6906962" y="509528"/>
                  <a:pt x="6892962" y="542880"/>
                  <a:pt x="6921036" y="550740"/>
                </a:cubicBezTo>
                <a:cubicBezTo>
                  <a:pt x="6925424" y="553366"/>
                  <a:pt x="6924991" y="559068"/>
                  <a:pt x="6924559" y="564770"/>
                </a:cubicBezTo>
                <a:cubicBezTo>
                  <a:pt x="6921065" y="580565"/>
                  <a:pt x="6924587" y="594596"/>
                  <a:pt x="6936005" y="610372"/>
                </a:cubicBezTo>
                <a:cubicBezTo>
                  <a:pt x="6945229" y="624834"/>
                  <a:pt x="6956213" y="646311"/>
                  <a:pt x="6947018" y="661675"/>
                </a:cubicBezTo>
                <a:cubicBezTo>
                  <a:pt x="6931257" y="688011"/>
                  <a:pt x="6921196" y="714780"/>
                  <a:pt x="6894465" y="734552"/>
                </a:cubicBezTo>
                <a:cubicBezTo>
                  <a:pt x="6875181" y="746858"/>
                  <a:pt x="6844062" y="764004"/>
                  <a:pt x="6849360" y="799964"/>
                </a:cubicBezTo>
                <a:cubicBezTo>
                  <a:pt x="6851553" y="801277"/>
                  <a:pt x="6845852" y="800845"/>
                  <a:pt x="6844539" y="803041"/>
                </a:cubicBezTo>
                <a:lnTo>
                  <a:pt x="6812156" y="849121"/>
                </a:lnTo>
                <a:lnTo>
                  <a:pt x="6806639" y="850395"/>
                </a:lnTo>
                <a:cubicBezTo>
                  <a:pt x="6801525" y="852954"/>
                  <a:pt x="6798968" y="858069"/>
                  <a:pt x="6796412" y="860626"/>
                </a:cubicBezTo>
                <a:cubicBezTo>
                  <a:pt x="6781070" y="870857"/>
                  <a:pt x="6770843" y="870857"/>
                  <a:pt x="6765729" y="855511"/>
                </a:cubicBezTo>
                <a:cubicBezTo>
                  <a:pt x="6758058" y="840165"/>
                  <a:pt x="6747831" y="829933"/>
                  <a:pt x="6737604" y="819702"/>
                </a:cubicBezTo>
                <a:cubicBezTo>
                  <a:pt x="6732490" y="814586"/>
                  <a:pt x="6719706" y="806913"/>
                  <a:pt x="6714593" y="809471"/>
                </a:cubicBezTo>
                <a:cubicBezTo>
                  <a:pt x="6678796" y="824818"/>
                  <a:pt x="6640444" y="819703"/>
                  <a:pt x="6607204" y="835049"/>
                </a:cubicBezTo>
                <a:cubicBezTo>
                  <a:pt x="6594421" y="840164"/>
                  <a:pt x="6581637" y="840164"/>
                  <a:pt x="6571409" y="837607"/>
                </a:cubicBezTo>
                <a:cubicBezTo>
                  <a:pt x="6525386" y="827375"/>
                  <a:pt x="6497261" y="789009"/>
                  <a:pt x="6494704" y="737854"/>
                </a:cubicBezTo>
                <a:cubicBezTo>
                  <a:pt x="6494703" y="732738"/>
                  <a:pt x="6497260" y="725065"/>
                  <a:pt x="6494704" y="717391"/>
                </a:cubicBezTo>
                <a:cubicBezTo>
                  <a:pt x="6489590" y="702045"/>
                  <a:pt x="6487033" y="681583"/>
                  <a:pt x="6466578" y="676468"/>
                </a:cubicBezTo>
                <a:cubicBezTo>
                  <a:pt x="6448680" y="671352"/>
                  <a:pt x="6430783" y="681583"/>
                  <a:pt x="6415441" y="696930"/>
                </a:cubicBezTo>
                <a:cubicBezTo>
                  <a:pt x="6412885" y="702045"/>
                  <a:pt x="6412885" y="709719"/>
                  <a:pt x="6407771" y="714834"/>
                </a:cubicBezTo>
                <a:cubicBezTo>
                  <a:pt x="6405214" y="719949"/>
                  <a:pt x="6400100" y="725065"/>
                  <a:pt x="6392429" y="725064"/>
                </a:cubicBezTo>
                <a:cubicBezTo>
                  <a:pt x="6351520" y="732738"/>
                  <a:pt x="6305497" y="702045"/>
                  <a:pt x="6328509" y="650890"/>
                </a:cubicBezTo>
                <a:cubicBezTo>
                  <a:pt x="6341292" y="620197"/>
                  <a:pt x="6351520" y="584388"/>
                  <a:pt x="6356633" y="551137"/>
                </a:cubicBezTo>
                <a:cubicBezTo>
                  <a:pt x="6364304" y="517885"/>
                  <a:pt x="6384759" y="487192"/>
                  <a:pt x="6382202" y="448826"/>
                </a:cubicBezTo>
                <a:cubicBezTo>
                  <a:pt x="6405214" y="423249"/>
                  <a:pt x="6379645" y="387440"/>
                  <a:pt x="6407770" y="361862"/>
                </a:cubicBezTo>
                <a:cubicBezTo>
                  <a:pt x="6377089" y="351631"/>
                  <a:pt x="6356634" y="359304"/>
                  <a:pt x="6341292" y="377208"/>
                </a:cubicBezTo>
                <a:cubicBezTo>
                  <a:pt x="6323394" y="392555"/>
                  <a:pt x="6310610" y="415575"/>
                  <a:pt x="6302940" y="436037"/>
                </a:cubicBezTo>
                <a:cubicBezTo>
                  <a:pt x="6285042" y="482077"/>
                  <a:pt x="6274815" y="528117"/>
                  <a:pt x="6259474" y="571599"/>
                </a:cubicBezTo>
                <a:cubicBezTo>
                  <a:pt x="6251802" y="594619"/>
                  <a:pt x="6249246" y="620197"/>
                  <a:pt x="6231347" y="638101"/>
                </a:cubicBezTo>
                <a:cubicBezTo>
                  <a:pt x="6210894" y="658563"/>
                  <a:pt x="6205779" y="658563"/>
                  <a:pt x="6182768" y="643216"/>
                </a:cubicBezTo>
                <a:cubicBezTo>
                  <a:pt x="6144415" y="615081"/>
                  <a:pt x="6131631" y="617639"/>
                  <a:pt x="6098392" y="648332"/>
                </a:cubicBezTo>
                <a:cubicBezTo>
                  <a:pt x="6095836" y="650890"/>
                  <a:pt x="6093279" y="653447"/>
                  <a:pt x="6090722" y="656005"/>
                </a:cubicBezTo>
                <a:lnTo>
                  <a:pt x="6087754" y="658371"/>
                </a:lnTo>
                <a:lnTo>
                  <a:pt x="6089140" y="649692"/>
                </a:lnTo>
                <a:cubicBezTo>
                  <a:pt x="6107914" y="604617"/>
                  <a:pt x="6122934" y="552031"/>
                  <a:pt x="6130443" y="503200"/>
                </a:cubicBezTo>
                <a:cubicBezTo>
                  <a:pt x="6141708" y="454370"/>
                  <a:pt x="6171747" y="409296"/>
                  <a:pt x="6167993" y="352953"/>
                </a:cubicBezTo>
                <a:cubicBezTo>
                  <a:pt x="6201785" y="315391"/>
                  <a:pt x="6164237" y="262804"/>
                  <a:pt x="6205540" y="225243"/>
                </a:cubicBezTo>
                <a:cubicBezTo>
                  <a:pt x="6194276" y="221486"/>
                  <a:pt x="6183950" y="219374"/>
                  <a:pt x="6174445" y="218728"/>
                </a:cubicBezTo>
                <a:cubicBezTo>
                  <a:pt x="6145932" y="216791"/>
                  <a:pt x="6124812" y="228060"/>
                  <a:pt x="6107914" y="247780"/>
                </a:cubicBezTo>
                <a:cubicBezTo>
                  <a:pt x="6081631" y="270317"/>
                  <a:pt x="6062856" y="304123"/>
                  <a:pt x="6051592" y="334172"/>
                </a:cubicBezTo>
                <a:cubicBezTo>
                  <a:pt x="6025308" y="401783"/>
                  <a:pt x="6010289" y="469395"/>
                  <a:pt x="5987760" y="533250"/>
                </a:cubicBezTo>
                <a:lnTo>
                  <a:pt x="5976689" y="571320"/>
                </a:lnTo>
                <a:lnTo>
                  <a:pt x="5973106" y="566483"/>
                </a:lnTo>
                <a:cubicBezTo>
                  <a:pt x="5962879" y="558810"/>
                  <a:pt x="5950095" y="561368"/>
                  <a:pt x="5942426" y="576715"/>
                </a:cubicBezTo>
                <a:cubicBezTo>
                  <a:pt x="5929640" y="599734"/>
                  <a:pt x="5914299" y="622754"/>
                  <a:pt x="5901515" y="645774"/>
                </a:cubicBezTo>
                <a:lnTo>
                  <a:pt x="5897212" y="651179"/>
                </a:lnTo>
                <a:lnTo>
                  <a:pt x="5896294" y="650983"/>
                </a:lnTo>
                <a:cubicBezTo>
                  <a:pt x="5890370" y="648283"/>
                  <a:pt x="5883564" y="644057"/>
                  <a:pt x="5875115" y="638423"/>
                </a:cubicBezTo>
                <a:cubicBezTo>
                  <a:pt x="5832873" y="607434"/>
                  <a:pt x="5811752" y="601800"/>
                  <a:pt x="5783239" y="619935"/>
                </a:cubicBezTo>
                <a:lnTo>
                  <a:pt x="5775361" y="626329"/>
                </a:lnTo>
                <a:lnTo>
                  <a:pt x="5768558" y="622754"/>
                </a:lnTo>
                <a:cubicBezTo>
                  <a:pt x="5760890" y="622754"/>
                  <a:pt x="5755775" y="607407"/>
                  <a:pt x="5742990" y="620196"/>
                </a:cubicBezTo>
                <a:cubicBezTo>
                  <a:pt x="5737877" y="627870"/>
                  <a:pt x="5730207" y="625312"/>
                  <a:pt x="5727649" y="640658"/>
                </a:cubicBezTo>
                <a:lnTo>
                  <a:pt x="5719716" y="673321"/>
                </a:lnTo>
                <a:lnTo>
                  <a:pt x="5712250" y="679271"/>
                </a:lnTo>
                <a:cubicBezTo>
                  <a:pt x="5701454" y="683497"/>
                  <a:pt x="5689250" y="685376"/>
                  <a:pt x="5676109" y="687254"/>
                </a:cubicBezTo>
                <a:cubicBezTo>
                  <a:pt x="5673292" y="688192"/>
                  <a:pt x="5667191" y="687723"/>
                  <a:pt x="5659623" y="686373"/>
                </a:cubicBezTo>
                <a:lnTo>
                  <a:pt x="5652882" y="684730"/>
                </a:lnTo>
                <a:lnTo>
                  <a:pt x="5646150" y="677746"/>
                </a:lnTo>
                <a:cubicBezTo>
                  <a:pt x="5638159" y="672631"/>
                  <a:pt x="5627932" y="670073"/>
                  <a:pt x="5620262" y="666236"/>
                </a:cubicBezTo>
                <a:cubicBezTo>
                  <a:pt x="5616427" y="664318"/>
                  <a:pt x="5612431" y="663678"/>
                  <a:pt x="5608356" y="663998"/>
                </a:cubicBezTo>
                <a:lnTo>
                  <a:pt x="5602386" y="665694"/>
                </a:lnTo>
                <a:lnTo>
                  <a:pt x="5601012" y="664716"/>
                </a:lnTo>
                <a:cubicBezTo>
                  <a:pt x="5601013" y="660960"/>
                  <a:pt x="5608521" y="657204"/>
                  <a:pt x="5608522" y="653447"/>
                </a:cubicBezTo>
                <a:cubicBezTo>
                  <a:pt x="5619786" y="597105"/>
                  <a:pt x="5604768" y="552031"/>
                  <a:pt x="5567218" y="525738"/>
                </a:cubicBezTo>
                <a:cubicBezTo>
                  <a:pt x="5552199" y="514469"/>
                  <a:pt x="5533425" y="518225"/>
                  <a:pt x="5522161" y="540762"/>
                </a:cubicBezTo>
                <a:cubicBezTo>
                  <a:pt x="5503386" y="574568"/>
                  <a:pt x="5480857" y="608374"/>
                  <a:pt x="5462083" y="642180"/>
                </a:cubicBezTo>
                <a:cubicBezTo>
                  <a:pt x="5443309" y="683497"/>
                  <a:pt x="5398251" y="675985"/>
                  <a:pt x="5368213" y="698521"/>
                </a:cubicBezTo>
                <a:cubicBezTo>
                  <a:pt x="5345684" y="683497"/>
                  <a:pt x="5315644" y="679741"/>
                  <a:pt x="5308135" y="645936"/>
                </a:cubicBezTo>
                <a:cubicBezTo>
                  <a:pt x="5304380" y="630910"/>
                  <a:pt x="5289361" y="612130"/>
                  <a:pt x="5266832" y="608374"/>
                </a:cubicBezTo>
                <a:cubicBezTo>
                  <a:pt x="5255568" y="608374"/>
                  <a:pt x="5248057" y="585837"/>
                  <a:pt x="5229284" y="604618"/>
                </a:cubicBezTo>
                <a:cubicBezTo>
                  <a:pt x="5221774" y="615885"/>
                  <a:pt x="5210509" y="612130"/>
                  <a:pt x="5206754" y="634667"/>
                </a:cubicBezTo>
                <a:lnTo>
                  <a:pt x="5195121" y="682560"/>
                </a:lnTo>
                <a:lnTo>
                  <a:pt x="5180164" y="648972"/>
                </a:lnTo>
                <a:cubicBezTo>
                  <a:pt x="5174093" y="637462"/>
                  <a:pt x="5166421" y="626590"/>
                  <a:pt x="5154915" y="617639"/>
                </a:cubicBezTo>
                <a:cubicBezTo>
                  <a:pt x="5144688" y="612523"/>
                  <a:pt x="5144688" y="602293"/>
                  <a:pt x="5144688" y="592061"/>
                </a:cubicBezTo>
                <a:cubicBezTo>
                  <a:pt x="5152358" y="556252"/>
                  <a:pt x="5134461" y="525559"/>
                  <a:pt x="5116562" y="497424"/>
                </a:cubicBezTo>
                <a:cubicBezTo>
                  <a:pt x="5114006" y="492309"/>
                  <a:pt x="5116563" y="482077"/>
                  <a:pt x="5108893" y="479520"/>
                </a:cubicBezTo>
                <a:cubicBezTo>
                  <a:pt x="5098665" y="479520"/>
                  <a:pt x="5090995" y="479520"/>
                  <a:pt x="5083324" y="479519"/>
                </a:cubicBezTo>
                <a:cubicBezTo>
                  <a:pt x="5062868" y="484635"/>
                  <a:pt x="5042414" y="517886"/>
                  <a:pt x="5042414" y="538348"/>
                </a:cubicBezTo>
                <a:cubicBezTo>
                  <a:pt x="5042414" y="558810"/>
                  <a:pt x="5052642" y="576715"/>
                  <a:pt x="5065425" y="589503"/>
                </a:cubicBezTo>
                <a:cubicBezTo>
                  <a:pt x="5080767" y="604850"/>
                  <a:pt x="5093551" y="620197"/>
                  <a:pt x="5111448" y="632985"/>
                </a:cubicBezTo>
                <a:cubicBezTo>
                  <a:pt x="5124234" y="643217"/>
                  <a:pt x="5124234" y="661120"/>
                  <a:pt x="5134460" y="668794"/>
                </a:cubicBezTo>
                <a:cubicBezTo>
                  <a:pt x="5124234" y="696930"/>
                  <a:pt x="5149802" y="712275"/>
                  <a:pt x="5157473" y="732738"/>
                </a:cubicBezTo>
                <a:lnTo>
                  <a:pt x="5166315" y="749420"/>
                </a:lnTo>
                <a:lnTo>
                  <a:pt x="5163574" y="753926"/>
                </a:lnTo>
                <a:cubicBezTo>
                  <a:pt x="5157003" y="758620"/>
                  <a:pt x="5148554" y="760499"/>
                  <a:pt x="5139168" y="758621"/>
                </a:cubicBezTo>
                <a:cubicBezTo>
                  <a:pt x="5116639" y="758621"/>
                  <a:pt x="5101619" y="747352"/>
                  <a:pt x="5105374" y="728572"/>
                </a:cubicBezTo>
                <a:cubicBezTo>
                  <a:pt x="5109129" y="687253"/>
                  <a:pt x="5071580" y="683497"/>
                  <a:pt x="5049051" y="672229"/>
                </a:cubicBezTo>
                <a:cubicBezTo>
                  <a:pt x="5026523" y="660961"/>
                  <a:pt x="5000239" y="679741"/>
                  <a:pt x="4977709" y="698522"/>
                </a:cubicBezTo>
                <a:cubicBezTo>
                  <a:pt x="4958935" y="709790"/>
                  <a:pt x="4962690" y="728572"/>
                  <a:pt x="4977710" y="747353"/>
                </a:cubicBezTo>
                <a:cubicBezTo>
                  <a:pt x="5000240" y="777402"/>
                  <a:pt x="4966445" y="796183"/>
                  <a:pt x="4966445" y="822476"/>
                </a:cubicBezTo>
                <a:cubicBezTo>
                  <a:pt x="4966445" y="841257"/>
                  <a:pt x="4943916" y="856281"/>
                  <a:pt x="4921387" y="863793"/>
                </a:cubicBezTo>
                <a:cubicBezTo>
                  <a:pt x="4865064" y="882575"/>
                  <a:pt x="4808742" y="897599"/>
                  <a:pt x="4763684" y="837501"/>
                </a:cubicBezTo>
                <a:cubicBezTo>
                  <a:pt x="4741155" y="803695"/>
                  <a:pt x="4703606" y="814964"/>
                  <a:pt x="4681077" y="848769"/>
                </a:cubicBezTo>
                <a:cubicBezTo>
                  <a:pt x="4666058" y="875062"/>
                  <a:pt x="4651039" y="901356"/>
                  <a:pt x="4628510" y="923893"/>
                </a:cubicBezTo>
                <a:cubicBezTo>
                  <a:pt x="4609736" y="946430"/>
                  <a:pt x="4590961" y="946430"/>
                  <a:pt x="4575942" y="927649"/>
                </a:cubicBezTo>
                <a:cubicBezTo>
                  <a:pt x="4553414" y="908868"/>
                  <a:pt x="4530884" y="890087"/>
                  <a:pt x="4515865" y="863793"/>
                </a:cubicBezTo>
                <a:cubicBezTo>
                  <a:pt x="4482072" y="807451"/>
                  <a:pt x="4452033" y="754865"/>
                  <a:pt x="4425749" y="698522"/>
                </a:cubicBezTo>
                <a:cubicBezTo>
                  <a:pt x="4410729" y="664716"/>
                  <a:pt x="4399465" y="627154"/>
                  <a:pt x="4365672" y="600861"/>
                </a:cubicBezTo>
                <a:cubicBezTo>
                  <a:pt x="4350654" y="593348"/>
                  <a:pt x="4350653" y="578324"/>
                  <a:pt x="4350652" y="563300"/>
                </a:cubicBezTo>
                <a:cubicBezTo>
                  <a:pt x="4361918" y="510712"/>
                  <a:pt x="4335632" y="465639"/>
                  <a:pt x="4309349" y="424321"/>
                </a:cubicBezTo>
                <a:cubicBezTo>
                  <a:pt x="4305594" y="416808"/>
                  <a:pt x="4309349" y="401783"/>
                  <a:pt x="4298084" y="398028"/>
                </a:cubicBezTo>
                <a:cubicBezTo>
                  <a:pt x="4283066" y="398027"/>
                  <a:pt x="4271800" y="398027"/>
                  <a:pt x="4260537" y="398027"/>
                </a:cubicBezTo>
                <a:cubicBezTo>
                  <a:pt x="4230498" y="405540"/>
                  <a:pt x="4200458" y="454370"/>
                  <a:pt x="4200459" y="484420"/>
                </a:cubicBezTo>
                <a:cubicBezTo>
                  <a:pt x="4200458" y="514469"/>
                  <a:pt x="4215479" y="540762"/>
                  <a:pt x="4234254" y="559543"/>
                </a:cubicBezTo>
                <a:cubicBezTo>
                  <a:pt x="4256783" y="582080"/>
                  <a:pt x="4275556" y="604618"/>
                  <a:pt x="4301840" y="623398"/>
                </a:cubicBezTo>
                <a:cubicBezTo>
                  <a:pt x="4320613" y="638423"/>
                  <a:pt x="4320613" y="664717"/>
                  <a:pt x="4335633" y="675985"/>
                </a:cubicBezTo>
                <a:cubicBezTo>
                  <a:pt x="4320613" y="717303"/>
                  <a:pt x="4358163" y="739840"/>
                  <a:pt x="4369427" y="769890"/>
                </a:cubicBezTo>
                <a:cubicBezTo>
                  <a:pt x="4380691" y="788670"/>
                  <a:pt x="4388201" y="814964"/>
                  <a:pt x="4410730" y="826232"/>
                </a:cubicBezTo>
                <a:cubicBezTo>
                  <a:pt x="4399465" y="878818"/>
                  <a:pt x="4444523" y="927649"/>
                  <a:pt x="4414484" y="987748"/>
                </a:cubicBezTo>
                <a:cubicBezTo>
                  <a:pt x="4388200" y="1040335"/>
                  <a:pt x="4388201" y="1104189"/>
                  <a:pt x="4343143" y="1153021"/>
                </a:cubicBezTo>
                <a:lnTo>
                  <a:pt x="4342350" y="1155928"/>
                </a:lnTo>
                <a:lnTo>
                  <a:pt x="4329055" y="1170116"/>
                </a:lnTo>
                <a:cubicBezTo>
                  <a:pt x="4303486" y="1200809"/>
                  <a:pt x="4275360" y="1208483"/>
                  <a:pt x="4242121" y="1188020"/>
                </a:cubicBezTo>
                <a:cubicBezTo>
                  <a:pt x="4213996" y="1193136"/>
                  <a:pt x="4196098" y="1159885"/>
                  <a:pt x="4167973" y="1165000"/>
                </a:cubicBezTo>
                <a:cubicBezTo>
                  <a:pt x="4139848" y="1147096"/>
                  <a:pt x="4106608" y="1131750"/>
                  <a:pt x="4081040" y="1108730"/>
                </a:cubicBezTo>
                <a:cubicBezTo>
                  <a:pt x="4075926" y="1103614"/>
                  <a:pt x="4068256" y="1095940"/>
                  <a:pt x="4073370" y="1090825"/>
                </a:cubicBezTo>
                <a:cubicBezTo>
                  <a:pt x="4088710" y="1070363"/>
                  <a:pt x="4073370" y="1042228"/>
                  <a:pt x="4083597" y="1024323"/>
                </a:cubicBezTo>
                <a:cubicBezTo>
                  <a:pt x="4098938" y="985957"/>
                  <a:pt x="4086154" y="947590"/>
                  <a:pt x="4093824" y="911782"/>
                </a:cubicBezTo>
                <a:cubicBezTo>
                  <a:pt x="4042687" y="911781"/>
                  <a:pt x="4029903" y="916898"/>
                  <a:pt x="4012005" y="955263"/>
                </a:cubicBezTo>
                <a:cubicBezTo>
                  <a:pt x="3999220" y="978284"/>
                  <a:pt x="3996664" y="1006419"/>
                  <a:pt x="3978766" y="1029439"/>
                </a:cubicBezTo>
                <a:cubicBezTo>
                  <a:pt x="3968538" y="1044785"/>
                  <a:pt x="3935299" y="1072921"/>
                  <a:pt x="3922515" y="1072920"/>
                </a:cubicBezTo>
                <a:cubicBezTo>
                  <a:pt x="3879049" y="1072921"/>
                  <a:pt x="3835583" y="1078036"/>
                  <a:pt x="3794673" y="1072921"/>
                </a:cubicBezTo>
                <a:cubicBezTo>
                  <a:pt x="3751206" y="1067806"/>
                  <a:pt x="3707740" y="1031997"/>
                  <a:pt x="3728195" y="985957"/>
                </a:cubicBezTo>
                <a:cubicBezTo>
                  <a:pt x="3746093" y="937360"/>
                  <a:pt x="3728196" y="898993"/>
                  <a:pt x="3707741" y="860627"/>
                </a:cubicBezTo>
                <a:cubicBezTo>
                  <a:pt x="3700070" y="845280"/>
                  <a:pt x="3692399" y="832491"/>
                  <a:pt x="3692398" y="814587"/>
                </a:cubicBezTo>
                <a:cubicBezTo>
                  <a:pt x="3692398" y="725065"/>
                  <a:pt x="3692398" y="635544"/>
                  <a:pt x="3692399" y="543464"/>
                </a:cubicBezTo>
                <a:cubicBezTo>
                  <a:pt x="3694956" y="507655"/>
                  <a:pt x="3677058" y="474404"/>
                  <a:pt x="3682171" y="436037"/>
                </a:cubicBezTo>
                <a:cubicBezTo>
                  <a:pt x="3682172" y="428364"/>
                  <a:pt x="3674501" y="415575"/>
                  <a:pt x="3671944" y="405345"/>
                </a:cubicBezTo>
                <a:cubicBezTo>
                  <a:pt x="3669388" y="397671"/>
                  <a:pt x="3661716" y="384882"/>
                  <a:pt x="3648933" y="389998"/>
                </a:cubicBezTo>
                <a:cubicBezTo>
                  <a:pt x="3636148" y="392555"/>
                  <a:pt x="3641262" y="405344"/>
                  <a:pt x="3643819" y="415575"/>
                </a:cubicBezTo>
                <a:cubicBezTo>
                  <a:pt x="3643818" y="420691"/>
                  <a:pt x="3651490" y="423248"/>
                  <a:pt x="3651489" y="430922"/>
                </a:cubicBezTo>
                <a:cubicBezTo>
                  <a:pt x="3651489" y="453941"/>
                  <a:pt x="3654046" y="474404"/>
                  <a:pt x="3651489" y="497424"/>
                </a:cubicBezTo>
                <a:cubicBezTo>
                  <a:pt x="3648933" y="520443"/>
                  <a:pt x="3664274" y="540906"/>
                  <a:pt x="3664274" y="563926"/>
                </a:cubicBezTo>
                <a:cubicBezTo>
                  <a:pt x="3661716" y="656005"/>
                  <a:pt x="3661716" y="745527"/>
                  <a:pt x="3661716" y="835048"/>
                </a:cubicBezTo>
                <a:cubicBezTo>
                  <a:pt x="3661717" y="850395"/>
                  <a:pt x="3661716" y="863185"/>
                  <a:pt x="3654046" y="878531"/>
                </a:cubicBezTo>
                <a:cubicBezTo>
                  <a:pt x="3625921" y="932244"/>
                  <a:pt x="3625920" y="937359"/>
                  <a:pt x="3641262" y="1008977"/>
                </a:cubicBezTo>
                <a:cubicBezTo>
                  <a:pt x="3643819" y="1021765"/>
                  <a:pt x="3633591" y="1047344"/>
                  <a:pt x="3620807" y="1052459"/>
                </a:cubicBezTo>
                <a:cubicBezTo>
                  <a:pt x="3579898" y="1080595"/>
                  <a:pt x="3531318" y="1090826"/>
                  <a:pt x="3482737" y="1083152"/>
                </a:cubicBezTo>
                <a:cubicBezTo>
                  <a:pt x="3464840" y="1080594"/>
                  <a:pt x="3449499" y="1070363"/>
                  <a:pt x="3436715" y="1052458"/>
                </a:cubicBezTo>
                <a:cubicBezTo>
                  <a:pt x="3411146" y="1008977"/>
                  <a:pt x="3388135" y="965495"/>
                  <a:pt x="3375351" y="919455"/>
                </a:cubicBezTo>
                <a:cubicBezTo>
                  <a:pt x="3370237" y="904109"/>
                  <a:pt x="3372793" y="878530"/>
                  <a:pt x="3349781" y="870857"/>
                </a:cubicBezTo>
                <a:cubicBezTo>
                  <a:pt x="3344668" y="873416"/>
                  <a:pt x="3344667" y="878530"/>
                  <a:pt x="3344668" y="883646"/>
                </a:cubicBezTo>
                <a:cubicBezTo>
                  <a:pt x="3347225" y="927128"/>
                  <a:pt x="3336997" y="968052"/>
                  <a:pt x="3301202" y="998745"/>
                </a:cubicBezTo>
                <a:cubicBezTo>
                  <a:pt x="3296088" y="1006419"/>
                  <a:pt x="3293531" y="1011535"/>
                  <a:pt x="3293531" y="1021765"/>
                </a:cubicBezTo>
                <a:cubicBezTo>
                  <a:pt x="3298645" y="1039670"/>
                  <a:pt x="3285861" y="1060132"/>
                  <a:pt x="3303759" y="1080594"/>
                </a:cubicBezTo>
                <a:cubicBezTo>
                  <a:pt x="3308872" y="1083153"/>
                  <a:pt x="3308872" y="1098499"/>
                  <a:pt x="3298645" y="1106172"/>
                </a:cubicBezTo>
                <a:cubicBezTo>
                  <a:pt x="3255178" y="1141981"/>
                  <a:pt x="3229610" y="1188020"/>
                  <a:pt x="3188700" y="1226387"/>
                </a:cubicBezTo>
                <a:cubicBezTo>
                  <a:pt x="3165688" y="1249407"/>
                  <a:pt x="3129893" y="1226387"/>
                  <a:pt x="3106881" y="1246849"/>
                </a:cubicBezTo>
                <a:cubicBezTo>
                  <a:pt x="3106881" y="1246849"/>
                  <a:pt x="3101767" y="1244292"/>
                  <a:pt x="3099210" y="1241734"/>
                </a:cubicBezTo>
                <a:cubicBezTo>
                  <a:pt x="3091540" y="1231502"/>
                  <a:pt x="3083870" y="1223829"/>
                  <a:pt x="3078756" y="1213598"/>
                </a:cubicBezTo>
                <a:cubicBezTo>
                  <a:pt x="3060858" y="1190578"/>
                  <a:pt x="3048073" y="1157327"/>
                  <a:pt x="3014835" y="1144538"/>
                </a:cubicBezTo>
                <a:cubicBezTo>
                  <a:pt x="3002050" y="1159886"/>
                  <a:pt x="2981595" y="1167558"/>
                  <a:pt x="2976481" y="1193136"/>
                </a:cubicBezTo>
                <a:cubicBezTo>
                  <a:pt x="2973925" y="1198251"/>
                  <a:pt x="2961141" y="1200810"/>
                  <a:pt x="2958583" y="1193136"/>
                </a:cubicBezTo>
                <a:cubicBezTo>
                  <a:pt x="2948356" y="1159886"/>
                  <a:pt x="2910004" y="1144538"/>
                  <a:pt x="2897220" y="1111288"/>
                </a:cubicBezTo>
                <a:cubicBezTo>
                  <a:pt x="2894663" y="1103614"/>
                  <a:pt x="2884435" y="1101056"/>
                  <a:pt x="2879322" y="1093383"/>
                </a:cubicBezTo>
                <a:cubicBezTo>
                  <a:pt x="2869094" y="1075479"/>
                  <a:pt x="2848639" y="1088268"/>
                  <a:pt x="2835855" y="1075479"/>
                </a:cubicBezTo>
                <a:cubicBezTo>
                  <a:pt x="2830741" y="1067806"/>
                  <a:pt x="2820514" y="1080594"/>
                  <a:pt x="2810287" y="1085710"/>
                </a:cubicBezTo>
                <a:lnTo>
                  <a:pt x="2803754" y="1090051"/>
                </a:lnTo>
                <a:lnTo>
                  <a:pt x="2803485" y="1072908"/>
                </a:lnTo>
                <a:cubicBezTo>
                  <a:pt x="2803661" y="1059351"/>
                  <a:pt x="2804599" y="1045969"/>
                  <a:pt x="2807416" y="1032823"/>
                </a:cubicBezTo>
                <a:cubicBezTo>
                  <a:pt x="2732319" y="1032822"/>
                  <a:pt x="2713546" y="1040335"/>
                  <a:pt x="2687262" y="1096678"/>
                </a:cubicBezTo>
                <a:cubicBezTo>
                  <a:pt x="2677874" y="1113580"/>
                  <a:pt x="2672242" y="1132362"/>
                  <a:pt x="2665671" y="1151142"/>
                </a:cubicBezTo>
                <a:lnTo>
                  <a:pt x="2651937" y="1178621"/>
                </a:lnTo>
                <a:lnTo>
                  <a:pt x="2600625" y="1129192"/>
                </a:lnTo>
                <a:cubicBezTo>
                  <a:pt x="2608296" y="1113845"/>
                  <a:pt x="2615966" y="1098498"/>
                  <a:pt x="2626194" y="1083152"/>
                </a:cubicBezTo>
                <a:cubicBezTo>
                  <a:pt x="2631308" y="1075479"/>
                  <a:pt x="2631307" y="1067806"/>
                  <a:pt x="2628751" y="1060132"/>
                </a:cubicBezTo>
                <a:cubicBezTo>
                  <a:pt x="2621080" y="1034554"/>
                  <a:pt x="2603182" y="1016650"/>
                  <a:pt x="2582727" y="1003861"/>
                </a:cubicBezTo>
                <a:cubicBezTo>
                  <a:pt x="2569944" y="993630"/>
                  <a:pt x="2552045" y="998746"/>
                  <a:pt x="2536704" y="998746"/>
                </a:cubicBezTo>
                <a:cubicBezTo>
                  <a:pt x="2511136" y="1003861"/>
                  <a:pt x="2495794" y="1016651"/>
                  <a:pt x="2483011" y="1031997"/>
                </a:cubicBezTo>
                <a:cubicBezTo>
                  <a:pt x="2472782" y="1047343"/>
                  <a:pt x="2470226" y="1065248"/>
                  <a:pt x="2467669" y="1080595"/>
                </a:cubicBezTo>
                <a:cubicBezTo>
                  <a:pt x="2462556" y="1095941"/>
                  <a:pt x="2480453" y="1101056"/>
                  <a:pt x="2485567" y="1108730"/>
                </a:cubicBezTo>
                <a:cubicBezTo>
                  <a:pt x="2488124" y="1113845"/>
                  <a:pt x="2493238" y="1116403"/>
                  <a:pt x="2495795" y="1118961"/>
                </a:cubicBezTo>
                <a:cubicBezTo>
                  <a:pt x="2493237" y="1129192"/>
                  <a:pt x="2477896" y="1121519"/>
                  <a:pt x="2477896" y="1131750"/>
                </a:cubicBezTo>
                <a:cubicBezTo>
                  <a:pt x="2475340" y="1139423"/>
                  <a:pt x="2472783" y="1152212"/>
                  <a:pt x="2480453" y="1154770"/>
                </a:cubicBezTo>
                <a:cubicBezTo>
                  <a:pt x="2506021" y="1157328"/>
                  <a:pt x="2511135" y="1193136"/>
                  <a:pt x="2539261" y="1185463"/>
                </a:cubicBezTo>
                <a:cubicBezTo>
                  <a:pt x="2544375" y="1185463"/>
                  <a:pt x="2546931" y="1190578"/>
                  <a:pt x="2549488" y="1195694"/>
                </a:cubicBezTo>
                <a:cubicBezTo>
                  <a:pt x="2554602" y="1211041"/>
                  <a:pt x="2564830" y="1221271"/>
                  <a:pt x="2582727" y="1228945"/>
                </a:cubicBezTo>
                <a:lnTo>
                  <a:pt x="2602934" y="1242056"/>
                </a:lnTo>
                <a:lnTo>
                  <a:pt x="2598554" y="1245986"/>
                </a:lnTo>
                <a:cubicBezTo>
                  <a:pt x="2582126" y="1259132"/>
                  <a:pt x="2565230" y="1269462"/>
                  <a:pt x="2555842" y="1269462"/>
                </a:cubicBezTo>
                <a:cubicBezTo>
                  <a:pt x="2492010" y="1269462"/>
                  <a:pt x="2428177" y="1276974"/>
                  <a:pt x="2368100" y="1269462"/>
                </a:cubicBezTo>
                <a:cubicBezTo>
                  <a:pt x="2304268" y="1261949"/>
                  <a:pt x="2240436" y="1209363"/>
                  <a:pt x="2270474" y="1141751"/>
                </a:cubicBezTo>
                <a:cubicBezTo>
                  <a:pt x="2296759" y="1070384"/>
                  <a:pt x="2270475" y="1014042"/>
                  <a:pt x="2240436" y="957698"/>
                </a:cubicBezTo>
                <a:cubicBezTo>
                  <a:pt x="2229172" y="935162"/>
                  <a:pt x="2217907" y="916380"/>
                  <a:pt x="2217906" y="890088"/>
                </a:cubicBezTo>
                <a:cubicBezTo>
                  <a:pt x="2217907" y="758621"/>
                  <a:pt x="2217907" y="627155"/>
                  <a:pt x="2217907" y="491932"/>
                </a:cubicBezTo>
                <a:cubicBezTo>
                  <a:pt x="2221662" y="439346"/>
                  <a:pt x="2195378" y="390515"/>
                  <a:pt x="2202888" y="334172"/>
                </a:cubicBezTo>
                <a:cubicBezTo>
                  <a:pt x="2202888" y="322903"/>
                  <a:pt x="2191623" y="304123"/>
                  <a:pt x="2187868" y="289098"/>
                </a:cubicBezTo>
                <a:cubicBezTo>
                  <a:pt x="2184114" y="277829"/>
                  <a:pt x="2172848" y="259048"/>
                  <a:pt x="2154075" y="266561"/>
                </a:cubicBezTo>
                <a:cubicBezTo>
                  <a:pt x="2135300" y="270318"/>
                  <a:pt x="2142810" y="289098"/>
                  <a:pt x="2146565" y="304123"/>
                </a:cubicBezTo>
                <a:cubicBezTo>
                  <a:pt x="2146565" y="311635"/>
                  <a:pt x="2157830" y="315391"/>
                  <a:pt x="2157830" y="326660"/>
                </a:cubicBezTo>
                <a:cubicBezTo>
                  <a:pt x="2157830" y="360466"/>
                  <a:pt x="2161584" y="390515"/>
                  <a:pt x="2157830" y="424320"/>
                </a:cubicBezTo>
                <a:cubicBezTo>
                  <a:pt x="2154074" y="458126"/>
                  <a:pt x="2176604" y="488176"/>
                  <a:pt x="2176604" y="521981"/>
                </a:cubicBezTo>
                <a:cubicBezTo>
                  <a:pt x="2172849" y="657204"/>
                  <a:pt x="2172849" y="788670"/>
                  <a:pt x="2172849" y="920137"/>
                </a:cubicBezTo>
                <a:cubicBezTo>
                  <a:pt x="2172849" y="942673"/>
                  <a:pt x="2172849" y="961455"/>
                  <a:pt x="2161585" y="983992"/>
                </a:cubicBezTo>
                <a:cubicBezTo>
                  <a:pt x="2120281" y="1062872"/>
                  <a:pt x="2120281" y="1070384"/>
                  <a:pt x="2142811" y="1175557"/>
                </a:cubicBezTo>
                <a:cubicBezTo>
                  <a:pt x="2146565" y="1194338"/>
                  <a:pt x="2131546" y="1231900"/>
                  <a:pt x="2112771" y="1239412"/>
                </a:cubicBezTo>
                <a:cubicBezTo>
                  <a:pt x="2052694" y="1280731"/>
                  <a:pt x="1981353" y="1295755"/>
                  <a:pt x="1910011" y="1284486"/>
                </a:cubicBezTo>
                <a:cubicBezTo>
                  <a:pt x="1883727" y="1280731"/>
                  <a:pt x="1861197" y="1265706"/>
                  <a:pt x="1842424" y="1239412"/>
                </a:cubicBezTo>
                <a:cubicBezTo>
                  <a:pt x="1804875" y="1175557"/>
                  <a:pt x="1771082" y="1111702"/>
                  <a:pt x="1752308" y="1044091"/>
                </a:cubicBezTo>
                <a:cubicBezTo>
                  <a:pt x="1744798" y="1021554"/>
                  <a:pt x="1748552" y="983991"/>
                  <a:pt x="1714759" y="972723"/>
                </a:cubicBezTo>
                <a:cubicBezTo>
                  <a:pt x="1707249" y="976479"/>
                  <a:pt x="1707249" y="983992"/>
                  <a:pt x="1707250" y="991504"/>
                </a:cubicBezTo>
                <a:cubicBezTo>
                  <a:pt x="1711004" y="1055360"/>
                  <a:pt x="1695985" y="1115459"/>
                  <a:pt x="1643417" y="1160532"/>
                </a:cubicBezTo>
                <a:cubicBezTo>
                  <a:pt x="1635907" y="1171801"/>
                  <a:pt x="1632152" y="1179314"/>
                  <a:pt x="1632153" y="1194338"/>
                </a:cubicBezTo>
                <a:cubicBezTo>
                  <a:pt x="1639663" y="1220631"/>
                  <a:pt x="1620888" y="1250681"/>
                  <a:pt x="1647172" y="1280731"/>
                </a:cubicBezTo>
                <a:cubicBezTo>
                  <a:pt x="1654682" y="1284486"/>
                  <a:pt x="1654682" y="1307024"/>
                  <a:pt x="1639662" y="1318293"/>
                </a:cubicBezTo>
                <a:cubicBezTo>
                  <a:pt x="1575830" y="1370879"/>
                  <a:pt x="1538282" y="1438490"/>
                  <a:pt x="1478204" y="1494833"/>
                </a:cubicBezTo>
                <a:cubicBezTo>
                  <a:pt x="1444411" y="1528639"/>
                  <a:pt x="1391843" y="1494833"/>
                  <a:pt x="1358050" y="1524883"/>
                </a:cubicBezTo>
                <a:cubicBezTo>
                  <a:pt x="1358050" y="1524883"/>
                  <a:pt x="1350540" y="1521126"/>
                  <a:pt x="1346785" y="1517370"/>
                </a:cubicBezTo>
                <a:cubicBezTo>
                  <a:pt x="1335521" y="1502345"/>
                  <a:pt x="1324256" y="1491077"/>
                  <a:pt x="1316747" y="1476052"/>
                </a:cubicBezTo>
                <a:cubicBezTo>
                  <a:pt x="1290463" y="1442246"/>
                  <a:pt x="1271688" y="1393416"/>
                  <a:pt x="1222876" y="1374635"/>
                </a:cubicBezTo>
                <a:cubicBezTo>
                  <a:pt x="1204102" y="1397172"/>
                  <a:pt x="1174063" y="1408441"/>
                  <a:pt x="1166553" y="1446002"/>
                </a:cubicBezTo>
                <a:cubicBezTo>
                  <a:pt x="1162798" y="1453515"/>
                  <a:pt x="1144024" y="1457271"/>
                  <a:pt x="1140269" y="1446003"/>
                </a:cubicBezTo>
                <a:cubicBezTo>
                  <a:pt x="1125250" y="1397172"/>
                  <a:pt x="1068927" y="1374635"/>
                  <a:pt x="1050154" y="1325805"/>
                </a:cubicBezTo>
                <a:cubicBezTo>
                  <a:pt x="1046398" y="1314536"/>
                  <a:pt x="1031379" y="1310780"/>
                  <a:pt x="1023870" y="1299511"/>
                </a:cubicBezTo>
                <a:cubicBezTo>
                  <a:pt x="1008850" y="1273218"/>
                  <a:pt x="978812" y="1291999"/>
                  <a:pt x="960037" y="1273218"/>
                </a:cubicBezTo>
                <a:cubicBezTo>
                  <a:pt x="952527" y="1261949"/>
                  <a:pt x="937509" y="1280731"/>
                  <a:pt x="922489" y="1288243"/>
                </a:cubicBezTo>
                <a:cubicBezTo>
                  <a:pt x="869921" y="1307023"/>
                  <a:pt x="839883" y="1352098"/>
                  <a:pt x="802334" y="1389660"/>
                </a:cubicBezTo>
                <a:cubicBezTo>
                  <a:pt x="776050" y="1415953"/>
                  <a:pt x="753522" y="1446003"/>
                  <a:pt x="715973" y="1449758"/>
                </a:cubicBezTo>
                <a:cubicBezTo>
                  <a:pt x="682179" y="1415953"/>
                  <a:pt x="648386" y="1382148"/>
                  <a:pt x="614593" y="1352098"/>
                </a:cubicBezTo>
                <a:cubicBezTo>
                  <a:pt x="625857" y="1329561"/>
                  <a:pt x="637122" y="1307024"/>
                  <a:pt x="652141" y="1284486"/>
                </a:cubicBezTo>
                <a:cubicBezTo>
                  <a:pt x="659651" y="1273218"/>
                  <a:pt x="659651" y="1261949"/>
                  <a:pt x="655896" y="1250680"/>
                </a:cubicBezTo>
                <a:cubicBezTo>
                  <a:pt x="644631" y="1213119"/>
                  <a:pt x="618347" y="1186826"/>
                  <a:pt x="588309" y="1168045"/>
                </a:cubicBezTo>
                <a:cubicBezTo>
                  <a:pt x="569534" y="1153020"/>
                  <a:pt x="543251" y="1160532"/>
                  <a:pt x="520722" y="1160532"/>
                </a:cubicBezTo>
                <a:cubicBezTo>
                  <a:pt x="483173" y="1168045"/>
                  <a:pt x="460645" y="1186826"/>
                  <a:pt x="441871" y="1209363"/>
                </a:cubicBezTo>
                <a:cubicBezTo>
                  <a:pt x="426851" y="1231900"/>
                  <a:pt x="423096" y="1258193"/>
                  <a:pt x="419342" y="1280730"/>
                </a:cubicBezTo>
                <a:cubicBezTo>
                  <a:pt x="411832" y="1303268"/>
                  <a:pt x="438116" y="1310780"/>
                  <a:pt x="445625" y="1322048"/>
                </a:cubicBezTo>
                <a:cubicBezTo>
                  <a:pt x="449380" y="1329561"/>
                  <a:pt x="456890" y="1333317"/>
                  <a:pt x="460644" y="1337073"/>
                </a:cubicBezTo>
                <a:cubicBezTo>
                  <a:pt x="456889" y="1352098"/>
                  <a:pt x="434360" y="1340830"/>
                  <a:pt x="434360" y="1355854"/>
                </a:cubicBezTo>
                <a:cubicBezTo>
                  <a:pt x="430606" y="1367123"/>
                  <a:pt x="426850" y="1385903"/>
                  <a:pt x="438115" y="1389660"/>
                </a:cubicBezTo>
                <a:cubicBezTo>
                  <a:pt x="475664" y="1393416"/>
                  <a:pt x="483173" y="1446003"/>
                  <a:pt x="524477" y="1434734"/>
                </a:cubicBezTo>
                <a:cubicBezTo>
                  <a:pt x="531986" y="1434734"/>
                  <a:pt x="535741" y="1442246"/>
                  <a:pt x="539495" y="1449759"/>
                </a:cubicBezTo>
                <a:cubicBezTo>
                  <a:pt x="547006" y="1472296"/>
                  <a:pt x="562024" y="1487320"/>
                  <a:pt x="588308" y="1498589"/>
                </a:cubicBezTo>
                <a:cubicBezTo>
                  <a:pt x="610837" y="1509857"/>
                  <a:pt x="640877" y="1528639"/>
                  <a:pt x="640876" y="1554932"/>
                </a:cubicBezTo>
                <a:cubicBezTo>
                  <a:pt x="640876" y="1600006"/>
                  <a:pt x="648386" y="1641325"/>
                  <a:pt x="629612" y="1686398"/>
                </a:cubicBezTo>
                <a:cubicBezTo>
                  <a:pt x="614592" y="1716448"/>
                  <a:pt x="588308" y="1761522"/>
                  <a:pt x="622103" y="1802840"/>
                </a:cubicBezTo>
                <a:cubicBezTo>
                  <a:pt x="625857" y="1802840"/>
                  <a:pt x="618348" y="1806596"/>
                  <a:pt x="618347" y="1810352"/>
                </a:cubicBezTo>
                <a:cubicBezTo>
                  <a:pt x="614592" y="1900501"/>
                  <a:pt x="588308" y="1990649"/>
                  <a:pt x="640876" y="2073285"/>
                </a:cubicBezTo>
                <a:cubicBezTo>
                  <a:pt x="644631" y="2077041"/>
                  <a:pt x="644631" y="2084554"/>
                  <a:pt x="640876" y="2088309"/>
                </a:cubicBezTo>
                <a:cubicBezTo>
                  <a:pt x="637122" y="2110848"/>
                  <a:pt x="652141" y="2125871"/>
                  <a:pt x="663405" y="2140897"/>
                </a:cubicBezTo>
                <a:cubicBezTo>
                  <a:pt x="685934" y="2189727"/>
                  <a:pt x="730993" y="2216021"/>
                  <a:pt x="761031" y="2257338"/>
                </a:cubicBezTo>
                <a:cubicBezTo>
                  <a:pt x="746011" y="2264850"/>
                  <a:pt x="730992" y="2257338"/>
                  <a:pt x="712218" y="2253581"/>
                </a:cubicBezTo>
                <a:cubicBezTo>
                  <a:pt x="685934" y="2246069"/>
                  <a:pt x="678425" y="2216020"/>
                  <a:pt x="648386" y="2212264"/>
                </a:cubicBezTo>
                <a:cubicBezTo>
                  <a:pt x="637121" y="2212263"/>
                  <a:pt x="629612" y="2200995"/>
                  <a:pt x="610838" y="2208508"/>
                </a:cubicBezTo>
                <a:cubicBezTo>
                  <a:pt x="584554" y="2223532"/>
                  <a:pt x="550760" y="2223533"/>
                  <a:pt x="528231" y="2212263"/>
                </a:cubicBezTo>
                <a:cubicBezTo>
                  <a:pt x="501948" y="2197239"/>
                  <a:pt x="483173" y="2208507"/>
                  <a:pt x="460644" y="2200995"/>
                </a:cubicBezTo>
                <a:cubicBezTo>
                  <a:pt x="430605" y="2193483"/>
                  <a:pt x="434361" y="2219776"/>
                  <a:pt x="423096" y="2231045"/>
                </a:cubicBezTo>
                <a:cubicBezTo>
                  <a:pt x="404322" y="2253581"/>
                  <a:pt x="426850" y="2261094"/>
                  <a:pt x="438116" y="2276120"/>
                </a:cubicBezTo>
                <a:cubicBezTo>
                  <a:pt x="453134" y="2294900"/>
                  <a:pt x="475664" y="2298656"/>
                  <a:pt x="498193" y="2306170"/>
                </a:cubicBezTo>
                <a:cubicBezTo>
                  <a:pt x="562025" y="2328705"/>
                  <a:pt x="629612" y="2339974"/>
                  <a:pt x="693444" y="2366267"/>
                </a:cubicBezTo>
                <a:cubicBezTo>
                  <a:pt x="730992" y="2381292"/>
                  <a:pt x="753521" y="2407585"/>
                  <a:pt x="772296" y="2433878"/>
                </a:cubicBezTo>
                <a:cubicBezTo>
                  <a:pt x="787315" y="2452659"/>
                  <a:pt x="783560" y="2486465"/>
                  <a:pt x="764786" y="2512759"/>
                </a:cubicBezTo>
                <a:cubicBezTo>
                  <a:pt x="753521" y="2524027"/>
                  <a:pt x="753521" y="2554078"/>
                  <a:pt x="768541" y="2576613"/>
                </a:cubicBezTo>
                <a:cubicBezTo>
                  <a:pt x="776050" y="2587882"/>
                  <a:pt x="783561" y="2595395"/>
                  <a:pt x="772296" y="2606663"/>
                </a:cubicBezTo>
                <a:cubicBezTo>
                  <a:pt x="746012" y="2606663"/>
                  <a:pt x="712218" y="2602907"/>
                  <a:pt x="693444" y="2614176"/>
                </a:cubicBezTo>
                <a:cubicBezTo>
                  <a:pt x="625857" y="2647982"/>
                  <a:pt x="618347" y="2741885"/>
                  <a:pt x="685935" y="2771935"/>
                </a:cubicBezTo>
                <a:cubicBezTo>
                  <a:pt x="704709" y="2779447"/>
                  <a:pt x="712218" y="2801984"/>
                  <a:pt x="730992" y="2805741"/>
                </a:cubicBezTo>
                <a:cubicBezTo>
                  <a:pt x="757276" y="2809497"/>
                  <a:pt x="764786" y="2832034"/>
                  <a:pt x="761031" y="2854571"/>
                </a:cubicBezTo>
                <a:cubicBezTo>
                  <a:pt x="761031" y="2869596"/>
                  <a:pt x="761032" y="2884620"/>
                  <a:pt x="761031" y="2899645"/>
                </a:cubicBezTo>
                <a:cubicBezTo>
                  <a:pt x="764786" y="2944719"/>
                  <a:pt x="742257" y="2974769"/>
                  <a:pt x="708463" y="3004819"/>
                </a:cubicBezTo>
                <a:cubicBezTo>
                  <a:pt x="689689" y="3019844"/>
                  <a:pt x="667160" y="3027356"/>
                  <a:pt x="648387" y="3046137"/>
                </a:cubicBezTo>
                <a:cubicBezTo>
                  <a:pt x="622102" y="3072431"/>
                  <a:pt x="622102" y="3098723"/>
                  <a:pt x="640876" y="3128772"/>
                </a:cubicBezTo>
                <a:cubicBezTo>
                  <a:pt x="667160" y="3158822"/>
                  <a:pt x="700954" y="3170090"/>
                  <a:pt x="734747" y="3177604"/>
                </a:cubicBezTo>
                <a:cubicBezTo>
                  <a:pt x="772295" y="3185115"/>
                  <a:pt x="798579" y="3211409"/>
                  <a:pt x="802334" y="3233946"/>
                </a:cubicBezTo>
                <a:cubicBezTo>
                  <a:pt x="813599" y="3267752"/>
                  <a:pt x="809844" y="3305313"/>
                  <a:pt x="802335" y="3342875"/>
                </a:cubicBezTo>
                <a:cubicBezTo>
                  <a:pt x="791069" y="3391706"/>
                  <a:pt x="772295" y="3436779"/>
                  <a:pt x="776050" y="3485610"/>
                </a:cubicBezTo>
                <a:cubicBezTo>
                  <a:pt x="776051" y="3493122"/>
                  <a:pt x="776051" y="3504391"/>
                  <a:pt x="787315" y="3508147"/>
                </a:cubicBezTo>
                <a:cubicBezTo>
                  <a:pt x="821108" y="3519415"/>
                  <a:pt x="836128" y="3549465"/>
                  <a:pt x="858657" y="3568246"/>
                </a:cubicBezTo>
                <a:cubicBezTo>
                  <a:pt x="884940" y="3587027"/>
                  <a:pt x="911225" y="3628344"/>
                  <a:pt x="929999" y="3650882"/>
                </a:cubicBezTo>
                <a:cubicBezTo>
                  <a:pt x="960038" y="3695956"/>
                  <a:pt x="948773" y="3737274"/>
                  <a:pt x="933753" y="3782348"/>
                </a:cubicBezTo>
                <a:cubicBezTo>
                  <a:pt x="914979" y="3838691"/>
                  <a:pt x="933753" y="3883765"/>
                  <a:pt x="986321" y="3913815"/>
                </a:cubicBezTo>
                <a:lnTo>
                  <a:pt x="1000997" y="3923113"/>
                </a:lnTo>
                <a:lnTo>
                  <a:pt x="976046" y="3964620"/>
                </a:lnTo>
                <a:cubicBezTo>
                  <a:pt x="965628" y="3985147"/>
                  <a:pt x="956016" y="4006496"/>
                  <a:pt x="945778" y="4027965"/>
                </a:cubicBezTo>
                <a:cubicBezTo>
                  <a:pt x="932485" y="4053919"/>
                  <a:pt x="905806" y="4064188"/>
                  <a:pt x="873755" y="4059857"/>
                </a:cubicBezTo>
                <a:cubicBezTo>
                  <a:pt x="833690" y="4054443"/>
                  <a:pt x="834167" y="4056956"/>
                  <a:pt x="822783" y="4092961"/>
                </a:cubicBezTo>
                <a:cubicBezTo>
                  <a:pt x="818108" y="4109469"/>
                  <a:pt x="814514" y="4117961"/>
                  <a:pt x="839507" y="4126235"/>
                </a:cubicBezTo>
                <a:cubicBezTo>
                  <a:pt x="875501" y="4137628"/>
                  <a:pt x="894261" y="4167912"/>
                  <a:pt x="901891" y="4208119"/>
                </a:cubicBezTo>
                <a:cubicBezTo>
                  <a:pt x="911429" y="4258377"/>
                  <a:pt x="901475" y="4301921"/>
                  <a:pt x="878484" y="4345335"/>
                </a:cubicBezTo>
                <a:cubicBezTo>
                  <a:pt x="874890" y="4353828"/>
                  <a:pt x="870821" y="4359807"/>
                  <a:pt x="856829" y="4354652"/>
                </a:cubicBezTo>
                <a:cubicBezTo>
                  <a:pt x="834350" y="4345901"/>
                  <a:pt x="812695" y="4355218"/>
                  <a:pt x="793075" y="4361544"/>
                </a:cubicBezTo>
                <a:cubicBezTo>
                  <a:pt x="765920" y="4369301"/>
                  <a:pt x="750942" y="4413797"/>
                  <a:pt x="768749" y="4439055"/>
                </a:cubicBezTo>
                <a:cubicBezTo>
                  <a:pt x="786554" y="4464314"/>
                  <a:pt x="801848" y="4490049"/>
                  <a:pt x="826236" y="4508852"/>
                </a:cubicBezTo>
                <a:cubicBezTo>
                  <a:pt x="835203" y="4514961"/>
                  <a:pt x="841180" y="4519033"/>
                  <a:pt x="849321" y="4507075"/>
                </a:cubicBezTo>
                <a:cubicBezTo>
                  <a:pt x="855426" y="4498106"/>
                  <a:pt x="867382" y="4506251"/>
                  <a:pt x="871324" y="4513313"/>
                </a:cubicBezTo>
                <a:cubicBezTo>
                  <a:pt x="878256" y="4522411"/>
                  <a:pt x="890211" y="4530556"/>
                  <a:pt x="897143" y="4539654"/>
                </a:cubicBezTo>
                <a:cubicBezTo>
                  <a:pt x="901563" y="4549229"/>
                  <a:pt x="896411" y="4563223"/>
                  <a:pt x="896284" y="4576265"/>
                </a:cubicBezTo>
                <a:cubicBezTo>
                  <a:pt x="896854" y="4620415"/>
                  <a:pt x="897426" y="4664564"/>
                  <a:pt x="864991" y="4699358"/>
                </a:cubicBezTo>
                <a:cubicBezTo>
                  <a:pt x="858886" y="4708326"/>
                  <a:pt x="852304" y="4714782"/>
                  <a:pt x="841779" y="4714175"/>
                </a:cubicBezTo>
                <a:cubicBezTo>
                  <a:pt x="831731" y="4716083"/>
                  <a:pt x="831127" y="4726611"/>
                  <a:pt x="824544" y="4733067"/>
                </a:cubicBezTo>
                <a:cubicBezTo>
                  <a:pt x="847373" y="4757373"/>
                  <a:pt x="876914" y="4762180"/>
                  <a:pt x="908488" y="4763998"/>
                </a:cubicBezTo>
                <a:cubicBezTo>
                  <a:pt x="935039" y="4766770"/>
                  <a:pt x="944959" y="4777904"/>
                  <a:pt x="952241" y="4802557"/>
                </a:cubicBezTo>
                <a:cubicBezTo>
                  <a:pt x="952717" y="4805070"/>
                  <a:pt x="952717" y="4805070"/>
                  <a:pt x="953194" y="4807583"/>
                </a:cubicBezTo>
                <a:cubicBezTo>
                  <a:pt x="961301" y="4850302"/>
                  <a:pt x="961778" y="4852815"/>
                  <a:pt x="917516" y="4866422"/>
                </a:cubicBezTo>
                <a:cubicBezTo>
                  <a:pt x="888325" y="4877168"/>
                  <a:pt x="874079" y="4898095"/>
                  <a:pt x="871789" y="4927168"/>
                </a:cubicBezTo>
                <a:cubicBezTo>
                  <a:pt x="870707" y="4935183"/>
                  <a:pt x="872615" y="4945235"/>
                  <a:pt x="876558" y="4952296"/>
                </a:cubicBezTo>
                <a:cubicBezTo>
                  <a:pt x="880978" y="4961872"/>
                  <a:pt x="892107" y="4951949"/>
                  <a:pt x="897608" y="4953509"/>
                </a:cubicBezTo>
                <a:cubicBezTo>
                  <a:pt x="925112" y="4961307"/>
                  <a:pt x="952140" y="4966591"/>
                  <a:pt x="979295" y="4958834"/>
                </a:cubicBezTo>
                <a:cubicBezTo>
                  <a:pt x="986832" y="4957404"/>
                  <a:pt x="988262" y="4964943"/>
                  <a:pt x="994239" y="4969015"/>
                </a:cubicBezTo>
                <a:cubicBezTo>
                  <a:pt x="1018628" y="4987818"/>
                  <a:pt x="1031887" y="5016542"/>
                  <a:pt x="1056274" y="5035345"/>
                </a:cubicBezTo>
                <a:cubicBezTo>
                  <a:pt x="1065718" y="5043966"/>
                  <a:pt x="1076115" y="5057613"/>
                  <a:pt x="1084605" y="5061209"/>
                </a:cubicBezTo>
                <a:cubicBezTo>
                  <a:pt x="1112110" y="5069007"/>
                  <a:pt x="1103365" y="5091494"/>
                  <a:pt x="1100249" y="5102499"/>
                </a:cubicBezTo>
                <a:cubicBezTo>
                  <a:pt x="1094492" y="5127022"/>
                  <a:pt x="1080723" y="5150462"/>
                  <a:pt x="1054522" y="5163245"/>
                </a:cubicBezTo>
                <a:cubicBezTo>
                  <a:pt x="1030832" y="5175551"/>
                  <a:pt x="1007620" y="5190370"/>
                  <a:pt x="983930" y="5202676"/>
                </a:cubicBezTo>
                <a:cubicBezTo>
                  <a:pt x="960241" y="5214982"/>
                  <a:pt x="938586" y="5224298"/>
                  <a:pt x="911687" y="5205972"/>
                </a:cubicBezTo>
                <a:cubicBezTo>
                  <a:pt x="900207" y="5200340"/>
                  <a:pt x="888252" y="5192196"/>
                  <a:pt x="875215" y="5192066"/>
                </a:cubicBezTo>
                <a:cubicBezTo>
                  <a:pt x="845198" y="5184745"/>
                  <a:pt x="828346" y="5164512"/>
                  <a:pt x="808982" y="5144757"/>
                </a:cubicBezTo>
                <a:cubicBezTo>
                  <a:pt x="778744" y="5108840"/>
                  <a:pt x="743959" y="5076391"/>
                  <a:pt x="697440" y="5064391"/>
                </a:cubicBezTo>
                <a:cubicBezTo>
                  <a:pt x="654386" y="5056941"/>
                  <a:pt x="610379" y="5044466"/>
                  <a:pt x="567802" y="5039528"/>
                </a:cubicBezTo>
                <a:cubicBezTo>
                  <a:pt x="506211" y="5030389"/>
                  <a:pt x="495209" y="5027270"/>
                  <a:pt x="459342" y="5002836"/>
                </a:cubicBezTo>
                <a:cubicBezTo>
                  <a:pt x="456353" y="5000799"/>
                  <a:pt x="452887" y="4996251"/>
                  <a:pt x="450375" y="4996728"/>
                </a:cubicBezTo>
                <a:cubicBezTo>
                  <a:pt x="409101" y="5012370"/>
                  <a:pt x="376829" y="4979444"/>
                  <a:pt x="341788" y="4973077"/>
                </a:cubicBezTo>
                <a:cubicBezTo>
                  <a:pt x="295745" y="4963591"/>
                  <a:pt x="253169" y="4958652"/>
                  <a:pt x="211418" y="4971783"/>
                </a:cubicBezTo>
                <a:cubicBezTo>
                  <a:pt x="184263" y="4979540"/>
                  <a:pt x="164039" y="4996395"/>
                  <a:pt x="147758" y="5020312"/>
                </a:cubicBezTo>
                <a:cubicBezTo>
                  <a:pt x="145723" y="5023301"/>
                  <a:pt x="141653" y="5029281"/>
                  <a:pt x="142607" y="5034307"/>
                </a:cubicBezTo>
                <a:cubicBezTo>
                  <a:pt x="143305" y="5065415"/>
                  <a:pt x="154052" y="5094616"/>
                  <a:pt x="171857" y="5119875"/>
                </a:cubicBezTo>
                <a:cubicBezTo>
                  <a:pt x="186675" y="5143097"/>
                  <a:pt x="209632" y="5154361"/>
                  <a:pt x="239649" y="5161682"/>
                </a:cubicBezTo>
                <a:cubicBezTo>
                  <a:pt x="259140" y="5168396"/>
                  <a:pt x="272654" y="5171039"/>
                  <a:pt x="293354" y="5156697"/>
                </a:cubicBezTo>
                <a:cubicBezTo>
                  <a:pt x="311543" y="5142831"/>
                  <a:pt x="337617" y="5143089"/>
                  <a:pt x="360702" y="5141312"/>
                </a:cubicBezTo>
                <a:cubicBezTo>
                  <a:pt x="368238" y="5139882"/>
                  <a:pt x="374216" y="5143955"/>
                  <a:pt x="377681" y="5148503"/>
                </a:cubicBezTo>
                <a:cubicBezTo>
                  <a:pt x="398604" y="5162758"/>
                  <a:pt x="418095" y="5169472"/>
                  <a:pt x="443693" y="5167218"/>
                </a:cubicBezTo>
                <a:cubicBezTo>
                  <a:pt x="463789" y="5163403"/>
                  <a:pt x="481722" y="5175621"/>
                  <a:pt x="503249" y="5179347"/>
                </a:cubicBezTo>
                <a:cubicBezTo>
                  <a:pt x="533743" y="5189180"/>
                  <a:pt x="607416" y="5193422"/>
                  <a:pt x="635526" y="5190691"/>
                </a:cubicBezTo>
                <a:cubicBezTo>
                  <a:pt x="681696" y="5187136"/>
                  <a:pt x="721633" y="5205591"/>
                  <a:pt x="765640" y="5218068"/>
                </a:cubicBezTo>
                <a:cubicBezTo>
                  <a:pt x="796134" y="5227901"/>
                  <a:pt x="821476" y="5251730"/>
                  <a:pt x="851969" y="5261563"/>
                </a:cubicBezTo>
                <a:cubicBezTo>
                  <a:pt x="865960" y="5266719"/>
                  <a:pt x="880427" y="5274387"/>
                  <a:pt x="891429" y="5277505"/>
                </a:cubicBezTo>
                <a:cubicBezTo>
                  <a:pt x="948473" y="5290111"/>
                  <a:pt x="999413" y="5311684"/>
                  <a:pt x="1050351" y="5333259"/>
                </a:cubicBezTo>
                <a:cubicBezTo>
                  <a:pt x="1067808" y="5342963"/>
                  <a:pt x="1118397" y="5348983"/>
                  <a:pt x="1133469" y="5346123"/>
                </a:cubicBezTo>
                <a:cubicBezTo>
                  <a:pt x="1146507" y="5346251"/>
                  <a:pt x="1156078" y="5341832"/>
                  <a:pt x="1161706" y="5330351"/>
                </a:cubicBezTo>
                <a:cubicBezTo>
                  <a:pt x="1169370" y="5315879"/>
                  <a:pt x="1178336" y="5321987"/>
                  <a:pt x="1188862" y="5322594"/>
                </a:cubicBezTo>
                <a:cubicBezTo>
                  <a:pt x="1207399" y="5324282"/>
                  <a:pt x="1208830" y="5331821"/>
                  <a:pt x="1211215" y="5344386"/>
                </a:cubicBezTo>
                <a:cubicBezTo>
                  <a:pt x="1213122" y="5354438"/>
                  <a:pt x="1215030" y="5364489"/>
                  <a:pt x="1199958" y="5367349"/>
                </a:cubicBezTo>
                <a:cubicBezTo>
                  <a:pt x="1192421" y="5368780"/>
                  <a:pt x="1189304" y="5379785"/>
                  <a:pt x="1181292" y="5378702"/>
                </a:cubicBezTo>
                <a:cubicBezTo>
                  <a:pt x="1161196" y="5382515"/>
                  <a:pt x="1159511" y="5401059"/>
                  <a:pt x="1150892" y="5410504"/>
                </a:cubicBezTo>
                <a:cubicBezTo>
                  <a:pt x="1162593" y="5444732"/>
                  <a:pt x="1132449" y="5450452"/>
                  <a:pt x="1114260" y="5464318"/>
                </a:cubicBezTo>
                <a:cubicBezTo>
                  <a:pt x="1057660" y="5508904"/>
                  <a:pt x="995685" y="5538889"/>
                  <a:pt x="934188" y="5571387"/>
                </a:cubicBezTo>
                <a:cubicBezTo>
                  <a:pt x="922581" y="5578796"/>
                  <a:pt x="908463" y="5586683"/>
                  <a:pt x="894345" y="5594568"/>
                </a:cubicBezTo>
                <a:cubicBezTo>
                  <a:pt x="875679" y="5605921"/>
                  <a:pt x="854025" y="5615237"/>
                  <a:pt x="835138" y="5597994"/>
                </a:cubicBezTo>
                <a:cubicBezTo>
                  <a:pt x="823182" y="5589849"/>
                  <a:pt x="811099" y="5594746"/>
                  <a:pt x="801529" y="5599166"/>
                </a:cubicBezTo>
                <a:cubicBezTo>
                  <a:pt x="788968" y="5601550"/>
                  <a:pt x="781304" y="5616020"/>
                  <a:pt x="768268" y="5615892"/>
                </a:cubicBezTo>
                <a:cubicBezTo>
                  <a:pt x="763244" y="5616845"/>
                  <a:pt x="755103" y="5628803"/>
                  <a:pt x="756534" y="5636342"/>
                </a:cubicBezTo>
                <a:cubicBezTo>
                  <a:pt x="756628" y="5677979"/>
                  <a:pt x="789123" y="5739501"/>
                  <a:pt x="847121" y="5757131"/>
                </a:cubicBezTo>
                <a:cubicBezTo>
                  <a:pt x="877614" y="5766965"/>
                  <a:pt x="896152" y="5768655"/>
                  <a:pt x="917457" y="5743783"/>
                </a:cubicBezTo>
                <a:cubicBezTo>
                  <a:pt x="932180" y="5725370"/>
                  <a:pt x="952881" y="5711027"/>
                  <a:pt x="967603" y="5692613"/>
                </a:cubicBezTo>
                <a:cubicBezTo>
                  <a:pt x="982803" y="5676711"/>
                  <a:pt x="996572" y="5653271"/>
                  <a:pt x="1028019" y="5668130"/>
                </a:cubicBezTo>
                <a:cubicBezTo>
                  <a:pt x="1047511" y="5674846"/>
                  <a:pt x="1075875" y="5646031"/>
                  <a:pt x="1087132" y="5623067"/>
                </a:cubicBezTo>
                <a:cubicBezTo>
                  <a:pt x="1095877" y="5600581"/>
                  <a:pt x="1096132" y="5574499"/>
                  <a:pt x="1113367" y="5555607"/>
                </a:cubicBezTo>
                <a:cubicBezTo>
                  <a:pt x="1127613" y="5534680"/>
                  <a:pt x="1139824" y="5516742"/>
                  <a:pt x="1168410" y="5516524"/>
                </a:cubicBezTo>
                <a:cubicBezTo>
                  <a:pt x="1173911" y="5518084"/>
                  <a:pt x="1183958" y="5516177"/>
                  <a:pt x="1185517" y="5510674"/>
                </a:cubicBezTo>
                <a:cubicBezTo>
                  <a:pt x="1212450" y="5474322"/>
                  <a:pt x="1242340" y="5494683"/>
                  <a:pt x="1269844" y="5502481"/>
                </a:cubicBezTo>
                <a:cubicBezTo>
                  <a:pt x="1295314" y="5513268"/>
                  <a:pt x="1315886" y="5511967"/>
                  <a:pt x="1332644" y="5490563"/>
                </a:cubicBezTo>
                <a:cubicBezTo>
                  <a:pt x="1345809" y="5477652"/>
                  <a:pt x="1367940" y="5470849"/>
                  <a:pt x="1374650" y="5451351"/>
                </a:cubicBezTo>
                <a:cubicBezTo>
                  <a:pt x="1380756" y="5442382"/>
                  <a:pt x="1388768" y="5443465"/>
                  <a:pt x="1398816" y="5441557"/>
                </a:cubicBezTo>
                <a:cubicBezTo>
                  <a:pt x="1409341" y="5442164"/>
                  <a:pt x="1410899" y="5436662"/>
                  <a:pt x="1414016" y="5425656"/>
                </a:cubicBezTo>
                <a:cubicBezTo>
                  <a:pt x="1419772" y="5401133"/>
                  <a:pt x="1437833" y="5400308"/>
                  <a:pt x="1457802" y="5409537"/>
                </a:cubicBezTo>
                <a:cubicBezTo>
                  <a:pt x="1483748" y="5422837"/>
                  <a:pt x="1498565" y="5446059"/>
                  <a:pt x="1515894" y="5468804"/>
                </a:cubicBezTo>
                <a:cubicBezTo>
                  <a:pt x="1533700" y="5494063"/>
                  <a:pt x="1536211" y="5493587"/>
                  <a:pt x="1558471" y="5473742"/>
                </a:cubicBezTo>
                <a:cubicBezTo>
                  <a:pt x="1560983" y="5473265"/>
                  <a:pt x="1566006" y="5472312"/>
                  <a:pt x="1565529" y="5469798"/>
                </a:cubicBezTo>
                <a:cubicBezTo>
                  <a:pt x="1570204" y="5453290"/>
                  <a:pt x="1586358" y="5442415"/>
                  <a:pt x="1596406" y="5440508"/>
                </a:cubicBezTo>
                <a:cubicBezTo>
                  <a:pt x="1608489" y="5435611"/>
                  <a:pt x="1626423" y="5447829"/>
                  <a:pt x="1638378" y="5455974"/>
                </a:cubicBezTo>
                <a:cubicBezTo>
                  <a:pt x="1652846" y="5463643"/>
                  <a:pt x="1669825" y="5470833"/>
                  <a:pt x="1677234" y="5482444"/>
                </a:cubicBezTo>
                <a:cubicBezTo>
                  <a:pt x="1697424" y="5520267"/>
                  <a:pt x="1726137" y="5507008"/>
                  <a:pt x="1755805" y="5498774"/>
                </a:cubicBezTo>
                <a:cubicBezTo>
                  <a:pt x="1760828" y="5497821"/>
                  <a:pt x="1761433" y="5487293"/>
                  <a:pt x="1772911" y="5492924"/>
                </a:cubicBezTo>
                <a:cubicBezTo>
                  <a:pt x="1816315" y="5515929"/>
                  <a:pt x="1853612" y="5547902"/>
                  <a:pt x="1907318" y="5542917"/>
                </a:cubicBezTo>
                <a:cubicBezTo>
                  <a:pt x="1932183" y="5564232"/>
                  <a:pt x="1965316" y="5560548"/>
                  <a:pt x="1992694" y="5581387"/>
                </a:cubicBezTo>
                <a:cubicBezTo>
                  <a:pt x="2038003" y="5614443"/>
                  <a:pt x="2038003" y="5614443"/>
                  <a:pt x="2099722" y="5610540"/>
                </a:cubicBezTo>
                <a:cubicBezTo>
                  <a:pt x="2112760" y="5610670"/>
                  <a:pt x="2115748" y="5612706"/>
                  <a:pt x="2117656" y="5622758"/>
                </a:cubicBezTo>
                <a:cubicBezTo>
                  <a:pt x="2119436" y="5645851"/>
                  <a:pt x="2135811" y="5663570"/>
                  <a:pt x="2149674" y="5681767"/>
                </a:cubicBezTo>
                <a:cubicBezTo>
                  <a:pt x="2153140" y="5686316"/>
                  <a:pt x="2151582" y="5691818"/>
                  <a:pt x="2159595" y="5692901"/>
                </a:cubicBezTo>
                <a:cubicBezTo>
                  <a:pt x="2207672" y="5699397"/>
                  <a:pt x="2237911" y="5735314"/>
                  <a:pt x="2267195" y="5766204"/>
                </a:cubicBezTo>
                <a:cubicBezTo>
                  <a:pt x="2273173" y="5770277"/>
                  <a:pt x="2274603" y="5777816"/>
                  <a:pt x="2281663" y="5773872"/>
                </a:cubicBezTo>
                <a:cubicBezTo>
                  <a:pt x="2331426" y="5761825"/>
                  <a:pt x="2373271" y="5790332"/>
                  <a:pt x="2415721" y="5808310"/>
                </a:cubicBezTo>
                <a:cubicBezTo>
                  <a:pt x="2458645" y="5828801"/>
                  <a:pt x="2500014" y="5854796"/>
                  <a:pt x="2544974" y="5872297"/>
                </a:cubicBezTo>
                <a:cubicBezTo>
                  <a:pt x="2567455" y="5881048"/>
                  <a:pt x="2586343" y="5898291"/>
                  <a:pt x="2604753" y="5913022"/>
                </a:cubicBezTo>
                <a:cubicBezTo>
                  <a:pt x="2613242" y="5916617"/>
                  <a:pt x="2612161" y="5924632"/>
                  <a:pt x="2608090" y="5930612"/>
                </a:cubicBezTo>
                <a:cubicBezTo>
                  <a:pt x="2606055" y="5933601"/>
                  <a:pt x="2604020" y="5936591"/>
                  <a:pt x="2604498" y="5939104"/>
                </a:cubicBezTo>
                <a:cubicBezTo>
                  <a:pt x="2600999" y="5989233"/>
                  <a:pt x="2600999" y="5989233"/>
                  <a:pt x="2642365" y="6015226"/>
                </a:cubicBezTo>
                <a:cubicBezTo>
                  <a:pt x="2660299" y="6027444"/>
                  <a:pt x="2675593" y="6053180"/>
                  <a:pt x="2706819" y="6039443"/>
                </a:cubicBezTo>
                <a:cubicBezTo>
                  <a:pt x="2694131" y="6054868"/>
                  <a:pt x="2677152" y="6047677"/>
                  <a:pt x="2668534" y="6057123"/>
                </a:cubicBezTo>
                <a:cubicBezTo>
                  <a:pt x="2654415" y="6065009"/>
                  <a:pt x="2646274" y="6076967"/>
                  <a:pt x="2630376" y="6061761"/>
                </a:cubicBezTo>
                <a:cubicBezTo>
                  <a:pt x="2627865" y="6062236"/>
                  <a:pt x="2620806" y="6066181"/>
                  <a:pt x="2619247" y="6071683"/>
                </a:cubicBezTo>
                <a:cubicBezTo>
                  <a:pt x="2606560" y="6087108"/>
                  <a:pt x="2590406" y="6097983"/>
                  <a:pt x="2574253" y="6108859"/>
                </a:cubicBezTo>
                <a:cubicBezTo>
                  <a:pt x="2536445" y="6129052"/>
                  <a:pt x="2517525" y="6166486"/>
                  <a:pt x="2495615" y="6201884"/>
                </a:cubicBezTo>
                <a:cubicBezTo>
                  <a:pt x="2481369" y="6222813"/>
                  <a:pt x="2478602" y="6249371"/>
                  <a:pt x="2493896" y="6275107"/>
                </a:cubicBezTo>
                <a:cubicBezTo>
                  <a:pt x="2509189" y="6300843"/>
                  <a:pt x="2524960" y="6329091"/>
                  <a:pt x="2555931" y="6341437"/>
                </a:cubicBezTo>
                <a:cubicBezTo>
                  <a:pt x="2561909" y="6345509"/>
                  <a:pt x="2562862" y="6350535"/>
                  <a:pt x="2561781" y="6358550"/>
                </a:cubicBezTo>
                <a:cubicBezTo>
                  <a:pt x="2564992" y="6389183"/>
                  <a:pt x="2557677" y="6419208"/>
                  <a:pt x="2565435" y="6446373"/>
                </a:cubicBezTo>
                <a:cubicBezTo>
                  <a:pt x="2574495" y="6494119"/>
                  <a:pt x="2604257" y="6527522"/>
                  <a:pt x="2650172" y="6550049"/>
                </a:cubicBezTo>
                <a:cubicBezTo>
                  <a:pt x="2672653" y="6558800"/>
                  <a:pt x="2691063" y="6573531"/>
                  <a:pt x="2715706" y="6566250"/>
                </a:cubicBezTo>
                <a:cubicBezTo>
                  <a:pt x="2755421" y="6556110"/>
                  <a:pt x="2800510" y="6560570"/>
                  <a:pt x="2835457" y="6525300"/>
                </a:cubicBezTo>
                <a:cubicBezTo>
                  <a:pt x="2879021" y="6480586"/>
                  <a:pt x="2909070" y="6433228"/>
                  <a:pt x="2894159" y="6368370"/>
                </a:cubicBezTo>
                <a:cubicBezTo>
                  <a:pt x="2893205" y="6363343"/>
                  <a:pt x="2889263" y="6356282"/>
                  <a:pt x="2890344" y="6348267"/>
                </a:cubicBezTo>
                <a:cubicBezTo>
                  <a:pt x="2890472" y="6335225"/>
                  <a:pt x="2890122" y="6319670"/>
                  <a:pt x="2895750" y="6308189"/>
                </a:cubicBezTo>
                <a:cubicBezTo>
                  <a:pt x="2899344" y="6299697"/>
                  <a:pt x="2917406" y="6298872"/>
                  <a:pt x="2927453" y="6296965"/>
                </a:cubicBezTo>
                <a:cubicBezTo>
                  <a:pt x="2971111" y="6293887"/>
                  <a:pt x="3004500" y="6264120"/>
                  <a:pt x="3048634" y="6263554"/>
                </a:cubicBezTo>
                <a:cubicBezTo>
                  <a:pt x="3056647" y="6264638"/>
                  <a:pt x="3063229" y="6258182"/>
                  <a:pt x="3069684" y="6264767"/>
                </a:cubicBezTo>
                <a:cubicBezTo>
                  <a:pt x="3074581" y="6276855"/>
                  <a:pt x="3049111" y="6266068"/>
                  <a:pt x="3057474" y="6282705"/>
                </a:cubicBezTo>
                <a:cubicBezTo>
                  <a:pt x="3068824" y="6301377"/>
                  <a:pt x="3062719" y="6310347"/>
                  <a:pt x="3048729" y="6305192"/>
                </a:cubicBezTo>
                <a:cubicBezTo>
                  <a:pt x="3023736" y="6296918"/>
                  <a:pt x="3002081" y="6306233"/>
                  <a:pt x="2978997" y="6308012"/>
                </a:cubicBezTo>
                <a:cubicBezTo>
                  <a:pt x="2968949" y="6309918"/>
                  <a:pt x="2964401" y="6313384"/>
                  <a:pt x="2969298" y="6325472"/>
                </a:cubicBezTo>
                <a:cubicBezTo>
                  <a:pt x="2970729" y="6333011"/>
                  <a:pt x="2969648" y="6341027"/>
                  <a:pt x="2982684" y="6341155"/>
                </a:cubicBezTo>
                <a:cubicBezTo>
                  <a:pt x="3010793" y="6338425"/>
                  <a:pt x="3041764" y="6350772"/>
                  <a:pt x="3065581" y="6325425"/>
                </a:cubicBezTo>
                <a:cubicBezTo>
                  <a:pt x="3072163" y="6318968"/>
                  <a:pt x="3092132" y="6328196"/>
                  <a:pt x="3096074" y="6335258"/>
                </a:cubicBezTo>
                <a:cubicBezTo>
                  <a:pt x="3110764" y="6371521"/>
                  <a:pt x="3102845" y="6412075"/>
                  <a:pt x="3068503" y="6436817"/>
                </a:cubicBezTo>
                <a:cubicBezTo>
                  <a:pt x="3040743" y="6455101"/>
                  <a:pt x="3013459" y="6475900"/>
                  <a:pt x="2995621" y="6505319"/>
                </a:cubicBezTo>
                <a:cubicBezTo>
                  <a:pt x="2989515" y="6514289"/>
                  <a:pt x="2982933" y="6520744"/>
                  <a:pt x="2970978" y="6512600"/>
                </a:cubicBezTo>
                <a:cubicBezTo>
                  <a:pt x="2961534" y="6503979"/>
                  <a:pt x="2962360" y="6522046"/>
                  <a:pt x="2954824" y="6523476"/>
                </a:cubicBezTo>
                <a:cubicBezTo>
                  <a:pt x="2946811" y="6522393"/>
                  <a:pt x="2928750" y="6523217"/>
                  <a:pt x="2936636" y="6537341"/>
                </a:cubicBezTo>
                <a:cubicBezTo>
                  <a:pt x="2941055" y="6546916"/>
                  <a:pt x="2950499" y="6555537"/>
                  <a:pt x="2965093" y="6550164"/>
                </a:cubicBezTo>
                <a:cubicBezTo>
                  <a:pt x="2972630" y="6548734"/>
                  <a:pt x="2976701" y="6542755"/>
                  <a:pt x="2981247" y="6539288"/>
                </a:cubicBezTo>
                <a:cubicBezTo>
                  <a:pt x="3023602" y="6515630"/>
                  <a:pt x="3055560" y="6478324"/>
                  <a:pt x="3096484" y="6447127"/>
                </a:cubicBezTo>
                <a:cubicBezTo>
                  <a:pt x="3101031" y="6443660"/>
                  <a:pt x="3105579" y="6440195"/>
                  <a:pt x="3112637" y="6436252"/>
                </a:cubicBezTo>
                <a:cubicBezTo>
                  <a:pt x="3137886" y="6418443"/>
                  <a:pt x="3163354" y="6429229"/>
                  <a:pt x="3171589" y="6458907"/>
                </a:cubicBezTo>
                <a:cubicBezTo>
                  <a:pt x="3173497" y="6468960"/>
                  <a:pt x="3175881" y="6481524"/>
                  <a:pt x="3178265" y="6494089"/>
                </a:cubicBezTo>
                <a:cubicBezTo>
                  <a:pt x="3180173" y="6504141"/>
                  <a:pt x="3182557" y="6516705"/>
                  <a:pt x="3185419" y="6531783"/>
                </a:cubicBezTo>
                <a:cubicBezTo>
                  <a:pt x="3208027" y="6527492"/>
                  <a:pt x="3231716" y="6515187"/>
                  <a:pt x="3250731" y="6519388"/>
                </a:cubicBezTo>
                <a:cubicBezTo>
                  <a:pt x="3272735" y="6525626"/>
                  <a:pt x="3289587" y="6545859"/>
                  <a:pt x="3310509" y="6560112"/>
                </a:cubicBezTo>
                <a:cubicBezTo>
                  <a:pt x="3327966" y="6569816"/>
                  <a:pt x="3343387" y="6582511"/>
                  <a:pt x="3360844" y="6592215"/>
                </a:cubicBezTo>
                <a:cubicBezTo>
                  <a:pt x="3381766" y="6606468"/>
                  <a:pt x="3381766" y="6606468"/>
                  <a:pt x="3404025" y="6586623"/>
                </a:cubicBezTo>
                <a:cubicBezTo>
                  <a:pt x="3422213" y="6572758"/>
                  <a:pt x="3461324" y="6573147"/>
                  <a:pt x="3479734" y="6587876"/>
                </a:cubicBezTo>
                <a:cubicBezTo>
                  <a:pt x="3485712" y="6591949"/>
                  <a:pt x="3489178" y="6596498"/>
                  <a:pt x="3489655" y="6599010"/>
                </a:cubicBezTo>
                <a:cubicBezTo>
                  <a:pt x="3487842" y="6630596"/>
                  <a:pt x="3512706" y="6651912"/>
                  <a:pt x="3515440" y="6680030"/>
                </a:cubicBezTo>
                <a:cubicBezTo>
                  <a:pt x="3515313" y="6693071"/>
                  <a:pt x="3526791" y="6698703"/>
                  <a:pt x="3535282" y="6702299"/>
                </a:cubicBezTo>
                <a:cubicBezTo>
                  <a:pt x="3540782" y="6703858"/>
                  <a:pt x="3547842" y="6699916"/>
                  <a:pt x="3546888" y="6694889"/>
                </a:cubicBezTo>
                <a:cubicBezTo>
                  <a:pt x="3545584" y="6674310"/>
                  <a:pt x="3541770" y="6654206"/>
                  <a:pt x="3537955" y="6634103"/>
                </a:cubicBezTo>
                <a:cubicBezTo>
                  <a:pt x="3531628" y="6614476"/>
                  <a:pt x="3534744" y="6603471"/>
                  <a:pt x="3551247" y="6608150"/>
                </a:cubicBezTo>
                <a:cubicBezTo>
                  <a:pt x="3564283" y="6608278"/>
                  <a:pt x="3578274" y="6613434"/>
                  <a:pt x="3589276" y="6616552"/>
                </a:cubicBezTo>
                <a:cubicBezTo>
                  <a:pt x="3598243" y="6622661"/>
                  <a:pt x="3604698" y="6629247"/>
                  <a:pt x="3616176" y="6634878"/>
                </a:cubicBezTo>
                <a:cubicBezTo>
                  <a:pt x="3625875" y="6617418"/>
                  <a:pt x="3622536" y="6599827"/>
                  <a:pt x="3610104" y="6589170"/>
                </a:cubicBezTo>
                <a:cubicBezTo>
                  <a:pt x="3591694" y="6574439"/>
                  <a:pt x="3608801" y="6568589"/>
                  <a:pt x="3615860" y="6564646"/>
                </a:cubicBezTo>
                <a:cubicBezTo>
                  <a:pt x="3620407" y="6561180"/>
                  <a:pt x="3634526" y="6553294"/>
                  <a:pt x="3639899" y="6567895"/>
                </a:cubicBezTo>
                <a:cubicBezTo>
                  <a:pt x="3644191" y="6590511"/>
                  <a:pt x="3657577" y="6606194"/>
                  <a:pt x="3661869" y="6628811"/>
                </a:cubicBezTo>
                <a:cubicBezTo>
                  <a:pt x="3675000" y="6670577"/>
                  <a:pt x="3683107" y="6713296"/>
                  <a:pt x="3706286" y="6753156"/>
                </a:cubicBezTo>
                <a:cubicBezTo>
                  <a:pt x="3709752" y="6757704"/>
                  <a:pt x="3709148" y="6768234"/>
                  <a:pt x="3710578" y="6775772"/>
                </a:cubicBezTo>
                <a:cubicBezTo>
                  <a:pt x="3712486" y="6785824"/>
                  <a:pt x="3711881" y="6796352"/>
                  <a:pt x="3723965" y="6791456"/>
                </a:cubicBezTo>
                <a:cubicBezTo>
                  <a:pt x="3734013" y="6789548"/>
                  <a:pt x="3737606" y="6781056"/>
                  <a:pt x="3738687" y="6773041"/>
                </a:cubicBezTo>
                <a:cubicBezTo>
                  <a:pt x="3742757" y="6767062"/>
                  <a:pt x="3736303" y="6760477"/>
                  <a:pt x="3737861" y="6754974"/>
                </a:cubicBezTo>
                <a:cubicBezTo>
                  <a:pt x="3739070" y="6733917"/>
                  <a:pt x="3719579" y="6727202"/>
                  <a:pt x="3716240" y="6709612"/>
                </a:cubicBezTo>
                <a:cubicBezTo>
                  <a:pt x="3716368" y="6696571"/>
                  <a:pt x="3718054" y="6678026"/>
                  <a:pt x="3703109" y="6667846"/>
                </a:cubicBezTo>
                <a:cubicBezTo>
                  <a:pt x="3694143" y="6661737"/>
                  <a:pt x="3697259" y="6650732"/>
                  <a:pt x="3695351" y="6640681"/>
                </a:cubicBezTo>
                <a:cubicBezTo>
                  <a:pt x="3689024" y="6621054"/>
                  <a:pt x="3689756" y="6597484"/>
                  <a:pt x="3681394" y="6580847"/>
                </a:cubicBezTo>
                <a:cubicBezTo>
                  <a:pt x="3668136" y="6552123"/>
                  <a:pt x="3674368" y="6530113"/>
                  <a:pt x="3693638" y="6508231"/>
                </a:cubicBezTo>
                <a:cubicBezTo>
                  <a:pt x="3719712" y="6508490"/>
                  <a:pt x="3710363" y="6541505"/>
                  <a:pt x="3729854" y="6548220"/>
                </a:cubicBezTo>
                <a:cubicBezTo>
                  <a:pt x="3734973" y="6588903"/>
                  <a:pt x="3763780" y="6617281"/>
                  <a:pt x="3771410" y="6657488"/>
                </a:cubicBezTo>
                <a:cubicBezTo>
                  <a:pt x="3775702" y="6680103"/>
                  <a:pt x="3797102" y="6696871"/>
                  <a:pt x="3803906" y="6719010"/>
                </a:cubicBezTo>
                <a:cubicBezTo>
                  <a:pt x="3808326" y="6728585"/>
                  <a:pt x="3820408" y="6723688"/>
                  <a:pt x="3827468" y="6719745"/>
                </a:cubicBezTo>
                <a:cubicBezTo>
                  <a:pt x="3835003" y="6718315"/>
                  <a:pt x="3833096" y="6708263"/>
                  <a:pt x="3829630" y="6703715"/>
                </a:cubicBezTo>
                <a:cubicBezTo>
                  <a:pt x="3805369" y="6671871"/>
                  <a:pt x="3799774" y="6628673"/>
                  <a:pt x="3780538" y="6595877"/>
                </a:cubicBezTo>
                <a:cubicBezTo>
                  <a:pt x="3773130" y="6584266"/>
                  <a:pt x="3770745" y="6571701"/>
                  <a:pt x="3763336" y="6560091"/>
                </a:cubicBezTo>
                <a:cubicBezTo>
                  <a:pt x="3751985" y="6541416"/>
                  <a:pt x="3762766" y="6515941"/>
                  <a:pt x="3766487" y="6494406"/>
                </a:cubicBezTo>
                <a:cubicBezTo>
                  <a:pt x="3769731" y="6470360"/>
                  <a:pt x="3767474" y="6444755"/>
                  <a:pt x="3756123" y="6426082"/>
                </a:cubicBezTo>
                <a:cubicBezTo>
                  <a:pt x="3742260" y="6407884"/>
                  <a:pt x="3746935" y="6391377"/>
                  <a:pt x="3746108" y="6373311"/>
                </a:cubicBezTo>
                <a:cubicBezTo>
                  <a:pt x="3746363" y="6347228"/>
                  <a:pt x="3755585" y="6327254"/>
                  <a:pt x="3764331" y="6304767"/>
                </a:cubicBezTo>
                <a:cubicBezTo>
                  <a:pt x="3766970" y="6291249"/>
                  <a:pt x="3775111" y="6279290"/>
                  <a:pt x="3795078" y="6288517"/>
                </a:cubicBezTo>
                <a:cubicBezTo>
                  <a:pt x="3809070" y="6293673"/>
                  <a:pt x="3825700" y="6285310"/>
                  <a:pt x="3830374" y="6268802"/>
                </a:cubicBezTo>
                <a:cubicBezTo>
                  <a:pt x="3841155" y="6243326"/>
                  <a:pt x="3864240" y="6241548"/>
                  <a:pt x="3885290" y="6242760"/>
                </a:cubicBezTo>
                <a:cubicBezTo>
                  <a:pt x="3922366" y="6246138"/>
                  <a:pt x="3956452" y="6247480"/>
                  <a:pt x="3994610" y="6242842"/>
                </a:cubicBezTo>
                <a:cubicBezTo>
                  <a:pt x="4009682" y="6239981"/>
                  <a:pt x="4023323" y="6229583"/>
                  <a:pt x="4037441" y="6221696"/>
                </a:cubicBezTo>
                <a:cubicBezTo>
                  <a:pt x="4082913" y="6187033"/>
                  <a:pt x="4110451" y="6140152"/>
                  <a:pt x="4132011" y="6089200"/>
                </a:cubicBezTo>
                <a:cubicBezTo>
                  <a:pt x="4151536" y="6041236"/>
                  <a:pt x="4168549" y="5993750"/>
                  <a:pt x="4182573" y="5944226"/>
                </a:cubicBezTo>
                <a:cubicBezTo>
                  <a:pt x="4191922" y="5911211"/>
                  <a:pt x="4211320" y="5876288"/>
                  <a:pt x="4215168" y="5841714"/>
                </a:cubicBezTo>
                <a:cubicBezTo>
                  <a:pt x="4222133" y="5796134"/>
                  <a:pt x="4249416" y="5775336"/>
                  <a:pt x="4284712" y="5755621"/>
                </a:cubicBezTo>
                <a:cubicBezTo>
                  <a:pt x="4310913" y="5742837"/>
                  <a:pt x="4312949" y="5739849"/>
                  <a:pt x="4327288" y="5760558"/>
                </a:cubicBezTo>
                <a:cubicBezTo>
                  <a:pt x="4336732" y="5769179"/>
                  <a:pt x="4341152" y="5778754"/>
                  <a:pt x="4353712" y="5776371"/>
                </a:cubicBezTo>
                <a:cubicBezTo>
                  <a:pt x="4371296" y="5773034"/>
                  <a:pt x="4386845" y="5772687"/>
                  <a:pt x="4399532" y="5757262"/>
                </a:cubicBezTo>
                <a:lnTo>
                  <a:pt x="4406824" y="5739138"/>
                </a:lnTo>
                <a:lnTo>
                  <a:pt x="4415488" y="5748577"/>
                </a:lnTo>
                <a:cubicBezTo>
                  <a:pt x="4426691" y="5757475"/>
                  <a:pt x="4439597" y="5764625"/>
                  <a:pt x="4454096" y="5769033"/>
                </a:cubicBezTo>
                <a:cubicBezTo>
                  <a:pt x="4484589" y="5778867"/>
                  <a:pt x="4503127" y="5780556"/>
                  <a:pt x="4524433" y="5755685"/>
                </a:cubicBezTo>
                <a:lnTo>
                  <a:pt x="4546406" y="5733263"/>
                </a:lnTo>
                <a:lnTo>
                  <a:pt x="4556707" y="5735244"/>
                </a:lnTo>
                <a:cubicBezTo>
                  <a:pt x="4559696" y="5737280"/>
                  <a:pt x="4563290" y="5728787"/>
                  <a:pt x="4565802" y="5728312"/>
                </a:cubicBezTo>
                <a:cubicBezTo>
                  <a:pt x="4584945" y="5719472"/>
                  <a:pt x="4600494" y="5719124"/>
                  <a:pt x="4616392" y="5734331"/>
                </a:cubicBezTo>
                <a:cubicBezTo>
                  <a:pt x="4635279" y="5751574"/>
                  <a:pt x="4665297" y="5758895"/>
                  <a:pt x="4678077" y="5785106"/>
                </a:cubicBezTo>
                <a:cubicBezTo>
                  <a:pt x="4695661" y="5781769"/>
                  <a:pt x="4704500" y="5800920"/>
                  <a:pt x="4717538" y="5801050"/>
                </a:cubicBezTo>
                <a:cubicBezTo>
                  <a:pt x="4743612" y="5801308"/>
                  <a:pt x="4744438" y="5819374"/>
                  <a:pt x="4750288" y="5836489"/>
                </a:cubicBezTo>
                <a:cubicBezTo>
                  <a:pt x="4753149" y="5851566"/>
                  <a:pt x="4748952" y="5870587"/>
                  <a:pt x="4766885" y="5882804"/>
                </a:cubicBezTo>
                <a:cubicBezTo>
                  <a:pt x="4772386" y="5884363"/>
                  <a:pt x="4777759" y="5898965"/>
                  <a:pt x="4761606" y="5909840"/>
                </a:cubicBezTo>
                <a:cubicBezTo>
                  <a:pt x="4738870" y="5927172"/>
                  <a:pt x="4752128" y="5955897"/>
                  <a:pt x="4756420" y="5978513"/>
                </a:cubicBezTo>
                <a:cubicBezTo>
                  <a:pt x="4781064" y="5971233"/>
                  <a:pt x="4787773" y="5951736"/>
                  <a:pt x="4785993" y="5928643"/>
                </a:cubicBezTo>
                <a:cubicBezTo>
                  <a:pt x="4785644" y="5913088"/>
                  <a:pt x="4791750" y="5904119"/>
                  <a:pt x="4806346" y="5898746"/>
                </a:cubicBezTo>
                <a:cubicBezTo>
                  <a:pt x="4811368" y="5897793"/>
                  <a:pt x="4816393" y="5896839"/>
                  <a:pt x="4820940" y="5893372"/>
                </a:cubicBezTo>
                <a:cubicBezTo>
                  <a:pt x="4833151" y="5875435"/>
                  <a:pt x="4843931" y="5849959"/>
                  <a:pt x="4862597" y="5838606"/>
                </a:cubicBezTo>
                <a:cubicBezTo>
                  <a:pt x="4878750" y="5827730"/>
                  <a:pt x="4901358" y="5823440"/>
                  <a:pt x="4916558" y="5807539"/>
                </a:cubicBezTo>
                <a:cubicBezTo>
                  <a:pt x="4923141" y="5801082"/>
                  <a:pt x="4934746" y="5793674"/>
                  <a:pt x="4937863" y="5782667"/>
                </a:cubicBezTo>
                <a:cubicBezTo>
                  <a:pt x="4961807" y="5744279"/>
                  <a:pt x="5000696" y="5716072"/>
                  <a:pt x="5021653" y="5675648"/>
                </a:cubicBezTo>
                <a:cubicBezTo>
                  <a:pt x="5025722" y="5669668"/>
                  <a:pt x="5032782" y="5665725"/>
                  <a:pt x="5039236" y="5672311"/>
                </a:cubicBezTo>
                <a:cubicBezTo>
                  <a:pt x="5042226" y="5674346"/>
                  <a:pt x="5043180" y="5679372"/>
                  <a:pt x="5041621" y="5684874"/>
                </a:cubicBezTo>
                <a:cubicBezTo>
                  <a:pt x="5025085" y="5734875"/>
                  <a:pt x="5006037" y="5785351"/>
                  <a:pt x="4971567" y="5823133"/>
                </a:cubicBezTo>
                <a:cubicBezTo>
                  <a:pt x="4960914" y="5835568"/>
                  <a:pt x="4956844" y="5841548"/>
                  <a:pt x="4961740" y="5853636"/>
                </a:cubicBezTo>
                <a:cubicBezTo>
                  <a:pt x="4964602" y="5868713"/>
                  <a:pt x="4985524" y="5882966"/>
                  <a:pt x="4998561" y="5883096"/>
                </a:cubicBezTo>
                <a:cubicBezTo>
                  <a:pt x="5014110" y="5882748"/>
                  <a:pt x="5025239" y="5872826"/>
                  <a:pt x="5022854" y="5860262"/>
                </a:cubicBezTo>
                <a:cubicBezTo>
                  <a:pt x="5022505" y="5844707"/>
                  <a:pt x="5041520" y="5848909"/>
                  <a:pt x="5039613" y="5838857"/>
                </a:cubicBezTo>
                <a:cubicBezTo>
                  <a:pt x="5037228" y="5826293"/>
                  <a:pt x="5046799" y="5821873"/>
                  <a:pt x="5050392" y="5813381"/>
                </a:cubicBezTo>
                <a:cubicBezTo>
                  <a:pt x="5066197" y="5786951"/>
                  <a:pt x="5076977" y="5761475"/>
                  <a:pt x="5073766" y="5730843"/>
                </a:cubicBezTo>
                <a:cubicBezTo>
                  <a:pt x="5069474" y="5708227"/>
                  <a:pt x="5090175" y="5693885"/>
                  <a:pt x="5088396" y="5670791"/>
                </a:cubicBezTo>
                <a:cubicBezTo>
                  <a:pt x="5081720" y="5635610"/>
                  <a:pt x="5107571" y="5607273"/>
                  <a:pt x="5108908" y="5573175"/>
                </a:cubicBezTo>
                <a:lnTo>
                  <a:pt x="5109791" y="5566621"/>
                </a:lnTo>
                <a:lnTo>
                  <a:pt x="5142921" y="5566535"/>
                </a:lnTo>
                <a:cubicBezTo>
                  <a:pt x="5161696" y="5568414"/>
                  <a:pt x="5176716" y="5562779"/>
                  <a:pt x="5190796" y="5554328"/>
                </a:cubicBezTo>
                <a:lnTo>
                  <a:pt x="5208269" y="5542287"/>
                </a:lnTo>
                <a:lnTo>
                  <a:pt x="5207989" y="5543308"/>
                </a:lnTo>
                <a:cubicBezTo>
                  <a:pt x="5206756" y="5553956"/>
                  <a:pt x="5207528" y="5564874"/>
                  <a:pt x="5211168" y="5577200"/>
                </a:cubicBezTo>
                <a:cubicBezTo>
                  <a:pt x="5214029" y="5592278"/>
                  <a:pt x="5216413" y="5604843"/>
                  <a:pt x="5220228" y="5624946"/>
                </a:cubicBezTo>
                <a:cubicBezTo>
                  <a:pt x="5243442" y="5610127"/>
                  <a:pt x="5268084" y="5602847"/>
                  <a:pt x="5263920" y="5567189"/>
                </a:cubicBezTo>
                <a:cubicBezTo>
                  <a:pt x="5261059" y="5552112"/>
                  <a:pt x="5271362" y="5524122"/>
                  <a:pt x="5288469" y="5518272"/>
                </a:cubicBezTo>
                <a:lnTo>
                  <a:pt x="5297336" y="5509877"/>
                </a:lnTo>
                <a:lnTo>
                  <a:pt x="5300832" y="5514011"/>
                </a:lnTo>
                <a:cubicBezTo>
                  <a:pt x="5318816" y="5525853"/>
                  <a:pt x="5340530" y="5516852"/>
                  <a:pt x="5362781" y="5510676"/>
                </a:cubicBezTo>
                <a:cubicBezTo>
                  <a:pt x="5367805" y="5509722"/>
                  <a:pt x="5368409" y="5499194"/>
                  <a:pt x="5379887" y="5504826"/>
                </a:cubicBezTo>
                <a:cubicBezTo>
                  <a:pt x="5423291" y="5527831"/>
                  <a:pt x="5460588" y="5559803"/>
                  <a:pt x="5514294" y="5554819"/>
                </a:cubicBezTo>
                <a:cubicBezTo>
                  <a:pt x="5539158" y="5576134"/>
                  <a:pt x="5572291" y="5572450"/>
                  <a:pt x="5599668" y="5593288"/>
                </a:cubicBezTo>
                <a:cubicBezTo>
                  <a:pt x="5644979" y="5626344"/>
                  <a:pt x="5644979" y="5626344"/>
                  <a:pt x="5706698" y="5622441"/>
                </a:cubicBezTo>
                <a:cubicBezTo>
                  <a:pt x="5719735" y="5622571"/>
                  <a:pt x="5722724" y="5624608"/>
                  <a:pt x="5724631" y="5634659"/>
                </a:cubicBezTo>
                <a:cubicBezTo>
                  <a:pt x="5726412" y="5657752"/>
                  <a:pt x="5742787" y="5675472"/>
                  <a:pt x="5756650" y="5693668"/>
                </a:cubicBezTo>
                <a:cubicBezTo>
                  <a:pt x="5760117" y="5698216"/>
                  <a:pt x="5758557" y="5703720"/>
                  <a:pt x="5766571" y="5704803"/>
                </a:cubicBezTo>
                <a:cubicBezTo>
                  <a:pt x="5814648" y="5711299"/>
                  <a:pt x="5844885" y="5747216"/>
                  <a:pt x="5874170" y="5778105"/>
                </a:cubicBezTo>
                <a:cubicBezTo>
                  <a:pt x="5880148" y="5782178"/>
                  <a:pt x="5881579" y="5789717"/>
                  <a:pt x="5888639" y="5785773"/>
                </a:cubicBezTo>
                <a:cubicBezTo>
                  <a:pt x="5938401" y="5773727"/>
                  <a:pt x="5980246" y="5802234"/>
                  <a:pt x="6022695" y="5820212"/>
                </a:cubicBezTo>
                <a:cubicBezTo>
                  <a:pt x="6065621" y="5840703"/>
                  <a:pt x="6106989" y="5866697"/>
                  <a:pt x="6151950" y="5884199"/>
                </a:cubicBezTo>
                <a:cubicBezTo>
                  <a:pt x="6174431" y="5892950"/>
                  <a:pt x="6193318" y="5910193"/>
                  <a:pt x="6211728" y="5924923"/>
                </a:cubicBezTo>
                <a:cubicBezTo>
                  <a:pt x="6220217" y="5928519"/>
                  <a:pt x="6219137" y="5936534"/>
                  <a:pt x="6215066" y="5942513"/>
                </a:cubicBezTo>
                <a:cubicBezTo>
                  <a:pt x="6213031" y="5945502"/>
                  <a:pt x="6210995" y="5948492"/>
                  <a:pt x="6211472" y="5951005"/>
                </a:cubicBezTo>
                <a:cubicBezTo>
                  <a:pt x="6207973" y="6001135"/>
                  <a:pt x="6207973" y="6001135"/>
                  <a:pt x="6249341" y="6027128"/>
                </a:cubicBezTo>
                <a:cubicBezTo>
                  <a:pt x="6267274" y="6039345"/>
                  <a:pt x="6282569" y="6065081"/>
                  <a:pt x="6313793" y="6051344"/>
                </a:cubicBezTo>
                <a:cubicBezTo>
                  <a:pt x="6301106" y="6066770"/>
                  <a:pt x="6284126" y="6059578"/>
                  <a:pt x="6275509" y="6069024"/>
                </a:cubicBezTo>
                <a:cubicBezTo>
                  <a:pt x="6261391" y="6076910"/>
                  <a:pt x="6253250" y="6088869"/>
                  <a:pt x="6237352" y="6073662"/>
                </a:cubicBezTo>
                <a:cubicBezTo>
                  <a:pt x="6234841" y="6074138"/>
                  <a:pt x="6227781" y="6078082"/>
                  <a:pt x="6226223" y="6083584"/>
                </a:cubicBezTo>
                <a:cubicBezTo>
                  <a:pt x="6213535" y="6099009"/>
                  <a:pt x="6197382" y="6109885"/>
                  <a:pt x="6181228" y="6120760"/>
                </a:cubicBezTo>
                <a:cubicBezTo>
                  <a:pt x="6143420" y="6140952"/>
                  <a:pt x="6124500" y="6178387"/>
                  <a:pt x="6102590" y="6213786"/>
                </a:cubicBezTo>
                <a:cubicBezTo>
                  <a:pt x="6088345" y="6234714"/>
                  <a:pt x="6085577" y="6261273"/>
                  <a:pt x="6100870" y="6287009"/>
                </a:cubicBezTo>
                <a:cubicBezTo>
                  <a:pt x="6116165" y="6312743"/>
                  <a:pt x="6131935" y="6340991"/>
                  <a:pt x="6162906" y="6353338"/>
                </a:cubicBezTo>
                <a:cubicBezTo>
                  <a:pt x="6168883" y="6357410"/>
                  <a:pt x="6169837" y="6362437"/>
                  <a:pt x="6168757" y="6370452"/>
                </a:cubicBezTo>
                <a:cubicBezTo>
                  <a:pt x="6171966" y="6401083"/>
                  <a:pt x="6164652" y="6431109"/>
                  <a:pt x="6172410" y="6458274"/>
                </a:cubicBezTo>
                <a:cubicBezTo>
                  <a:pt x="6181471" y="6506020"/>
                  <a:pt x="6211232" y="6539423"/>
                  <a:pt x="6257148" y="6561950"/>
                </a:cubicBezTo>
                <a:cubicBezTo>
                  <a:pt x="6279627" y="6570701"/>
                  <a:pt x="6298038" y="6585431"/>
                  <a:pt x="6322682" y="6578152"/>
                </a:cubicBezTo>
                <a:cubicBezTo>
                  <a:pt x="6362396" y="6568011"/>
                  <a:pt x="6407486" y="6572472"/>
                  <a:pt x="6442432" y="6537202"/>
                </a:cubicBezTo>
                <a:cubicBezTo>
                  <a:pt x="6485995" y="6492487"/>
                  <a:pt x="6516046" y="6445129"/>
                  <a:pt x="6501135" y="6380271"/>
                </a:cubicBezTo>
                <a:cubicBezTo>
                  <a:pt x="6500181" y="6375245"/>
                  <a:pt x="6496238" y="6368183"/>
                  <a:pt x="6497319" y="6360168"/>
                </a:cubicBezTo>
                <a:cubicBezTo>
                  <a:pt x="6497447" y="6347126"/>
                  <a:pt x="6497098" y="6331572"/>
                  <a:pt x="6502726" y="6320090"/>
                </a:cubicBezTo>
                <a:cubicBezTo>
                  <a:pt x="6506319" y="6311597"/>
                  <a:pt x="6524381" y="6310773"/>
                  <a:pt x="6534428" y="6308867"/>
                </a:cubicBezTo>
                <a:cubicBezTo>
                  <a:pt x="6578087" y="6305789"/>
                  <a:pt x="6611475" y="6276021"/>
                  <a:pt x="6655610" y="6275456"/>
                </a:cubicBezTo>
                <a:cubicBezTo>
                  <a:pt x="6663623" y="6276539"/>
                  <a:pt x="6670205" y="6270083"/>
                  <a:pt x="6676659" y="6276669"/>
                </a:cubicBezTo>
                <a:cubicBezTo>
                  <a:pt x="6681556" y="6288757"/>
                  <a:pt x="6656087" y="6277969"/>
                  <a:pt x="6664449" y="6294607"/>
                </a:cubicBezTo>
                <a:cubicBezTo>
                  <a:pt x="6675800" y="6313279"/>
                  <a:pt x="6669694" y="6322248"/>
                  <a:pt x="6655704" y="6317093"/>
                </a:cubicBezTo>
                <a:cubicBezTo>
                  <a:pt x="6630712" y="6308819"/>
                  <a:pt x="6609057" y="6318135"/>
                  <a:pt x="6585972" y="6319913"/>
                </a:cubicBezTo>
                <a:cubicBezTo>
                  <a:pt x="6575924" y="6321820"/>
                  <a:pt x="6571376" y="6325286"/>
                  <a:pt x="6576273" y="6337374"/>
                </a:cubicBezTo>
                <a:cubicBezTo>
                  <a:pt x="6577704" y="6344913"/>
                  <a:pt x="6576622" y="6352928"/>
                  <a:pt x="6589660" y="6353057"/>
                </a:cubicBezTo>
                <a:cubicBezTo>
                  <a:pt x="6617769" y="6350326"/>
                  <a:pt x="6648739" y="6362672"/>
                  <a:pt x="6672556" y="6337325"/>
                </a:cubicBezTo>
                <a:cubicBezTo>
                  <a:pt x="6679138" y="6330870"/>
                  <a:pt x="6699107" y="6340097"/>
                  <a:pt x="6703049" y="6347159"/>
                </a:cubicBezTo>
                <a:cubicBezTo>
                  <a:pt x="6717739" y="6383422"/>
                  <a:pt x="6709820" y="6423977"/>
                  <a:pt x="6675478" y="6448719"/>
                </a:cubicBezTo>
                <a:cubicBezTo>
                  <a:pt x="6647719" y="6467003"/>
                  <a:pt x="6620435" y="6487801"/>
                  <a:pt x="6602596" y="6517220"/>
                </a:cubicBezTo>
                <a:cubicBezTo>
                  <a:pt x="6596491" y="6526190"/>
                  <a:pt x="6589909" y="6532645"/>
                  <a:pt x="6577953" y="6524501"/>
                </a:cubicBezTo>
                <a:cubicBezTo>
                  <a:pt x="6568510" y="6515879"/>
                  <a:pt x="6569336" y="6533947"/>
                  <a:pt x="6561799" y="6535377"/>
                </a:cubicBezTo>
                <a:cubicBezTo>
                  <a:pt x="6553787" y="6534294"/>
                  <a:pt x="6535726" y="6535118"/>
                  <a:pt x="6543611" y="6549242"/>
                </a:cubicBezTo>
                <a:cubicBezTo>
                  <a:pt x="6548030" y="6558817"/>
                  <a:pt x="6557474" y="6567439"/>
                  <a:pt x="6572069" y="6562065"/>
                </a:cubicBezTo>
                <a:cubicBezTo>
                  <a:pt x="6579606" y="6560635"/>
                  <a:pt x="6583675" y="6554656"/>
                  <a:pt x="6588223" y="6551190"/>
                </a:cubicBezTo>
                <a:cubicBezTo>
                  <a:pt x="6630577" y="6527531"/>
                  <a:pt x="6662535" y="6490226"/>
                  <a:pt x="6703459" y="6459028"/>
                </a:cubicBezTo>
                <a:cubicBezTo>
                  <a:pt x="6708007" y="6455562"/>
                  <a:pt x="6712554" y="6452095"/>
                  <a:pt x="6719613" y="6448153"/>
                </a:cubicBezTo>
                <a:cubicBezTo>
                  <a:pt x="6744860" y="6430344"/>
                  <a:pt x="6770330" y="6441131"/>
                  <a:pt x="6778565" y="6470809"/>
                </a:cubicBezTo>
                <a:cubicBezTo>
                  <a:pt x="6780472" y="6480861"/>
                  <a:pt x="6782857" y="6493425"/>
                  <a:pt x="6785241" y="6505990"/>
                </a:cubicBezTo>
                <a:cubicBezTo>
                  <a:pt x="6787149" y="6516043"/>
                  <a:pt x="6789533" y="6528606"/>
                  <a:pt x="6792394" y="6543684"/>
                </a:cubicBezTo>
                <a:cubicBezTo>
                  <a:pt x="6815002" y="6539394"/>
                  <a:pt x="6838692" y="6527087"/>
                  <a:pt x="6857707" y="6531290"/>
                </a:cubicBezTo>
                <a:cubicBezTo>
                  <a:pt x="6879711" y="6537527"/>
                  <a:pt x="6896562" y="6557760"/>
                  <a:pt x="6917485" y="6572013"/>
                </a:cubicBezTo>
                <a:cubicBezTo>
                  <a:pt x="6934941" y="6581718"/>
                  <a:pt x="6950362" y="6594411"/>
                  <a:pt x="6967819" y="6604117"/>
                </a:cubicBezTo>
                <a:cubicBezTo>
                  <a:pt x="6988741" y="6618370"/>
                  <a:pt x="6988741" y="6618370"/>
                  <a:pt x="7011000" y="6598525"/>
                </a:cubicBezTo>
                <a:cubicBezTo>
                  <a:pt x="7029188" y="6584659"/>
                  <a:pt x="7068300" y="6585048"/>
                  <a:pt x="7086710" y="6599778"/>
                </a:cubicBezTo>
                <a:cubicBezTo>
                  <a:pt x="7092688" y="6603850"/>
                  <a:pt x="7096154" y="6608399"/>
                  <a:pt x="7096630" y="6610911"/>
                </a:cubicBezTo>
                <a:cubicBezTo>
                  <a:pt x="7094817" y="6642497"/>
                  <a:pt x="7119682" y="6663813"/>
                  <a:pt x="7122416" y="6691931"/>
                </a:cubicBezTo>
                <a:cubicBezTo>
                  <a:pt x="7122288" y="6704973"/>
                  <a:pt x="7133766" y="6710605"/>
                  <a:pt x="7142256" y="6714200"/>
                </a:cubicBezTo>
                <a:cubicBezTo>
                  <a:pt x="7147758" y="6715759"/>
                  <a:pt x="7154817" y="6711817"/>
                  <a:pt x="7153863" y="6706791"/>
                </a:cubicBezTo>
                <a:cubicBezTo>
                  <a:pt x="7152560" y="6686211"/>
                  <a:pt x="7148744" y="6666108"/>
                  <a:pt x="7144929" y="6646005"/>
                </a:cubicBezTo>
                <a:cubicBezTo>
                  <a:pt x="7138602" y="6626378"/>
                  <a:pt x="7141719" y="6615373"/>
                  <a:pt x="7158222" y="6620051"/>
                </a:cubicBezTo>
                <a:cubicBezTo>
                  <a:pt x="7171259" y="6620180"/>
                  <a:pt x="7185250" y="6625336"/>
                  <a:pt x="7196251" y="6628454"/>
                </a:cubicBezTo>
                <a:cubicBezTo>
                  <a:pt x="7205218" y="6634562"/>
                  <a:pt x="7211672" y="6641148"/>
                  <a:pt x="7223152" y="6646780"/>
                </a:cubicBezTo>
                <a:cubicBezTo>
                  <a:pt x="7232850" y="6629319"/>
                  <a:pt x="7229512" y="6611728"/>
                  <a:pt x="7217080" y="6601071"/>
                </a:cubicBezTo>
                <a:cubicBezTo>
                  <a:pt x="7198669" y="6586341"/>
                  <a:pt x="7215776" y="6580491"/>
                  <a:pt x="7222835" y="6576547"/>
                </a:cubicBezTo>
                <a:cubicBezTo>
                  <a:pt x="7227382" y="6573082"/>
                  <a:pt x="7241501" y="6565195"/>
                  <a:pt x="7246874" y="6579796"/>
                </a:cubicBezTo>
                <a:cubicBezTo>
                  <a:pt x="7251166" y="6602413"/>
                  <a:pt x="7264552" y="6618096"/>
                  <a:pt x="7268844" y="6640712"/>
                </a:cubicBezTo>
                <a:cubicBezTo>
                  <a:pt x="7281976" y="6682478"/>
                  <a:pt x="7290082" y="6725198"/>
                  <a:pt x="7313262" y="6765057"/>
                </a:cubicBezTo>
                <a:cubicBezTo>
                  <a:pt x="7316728" y="6769606"/>
                  <a:pt x="7316123" y="6780135"/>
                  <a:pt x="7317554" y="6787673"/>
                </a:cubicBezTo>
                <a:cubicBezTo>
                  <a:pt x="7319462" y="6797725"/>
                  <a:pt x="7318856" y="6808254"/>
                  <a:pt x="7330940" y="6803357"/>
                </a:cubicBezTo>
                <a:cubicBezTo>
                  <a:pt x="7340987" y="6801450"/>
                  <a:pt x="7344581" y="6792958"/>
                  <a:pt x="7345663" y="6784943"/>
                </a:cubicBezTo>
                <a:cubicBezTo>
                  <a:pt x="7349733" y="6778963"/>
                  <a:pt x="7343278" y="6772378"/>
                  <a:pt x="7344837" y="6766875"/>
                </a:cubicBezTo>
                <a:cubicBezTo>
                  <a:pt x="7346046" y="6745818"/>
                  <a:pt x="7326554" y="6739104"/>
                  <a:pt x="7323216" y="6721514"/>
                </a:cubicBezTo>
                <a:cubicBezTo>
                  <a:pt x="7323344" y="6708472"/>
                  <a:pt x="7325029" y="6689928"/>
                  <a:pt x="7310084" y="6679747"/>
                </a:cubicBezTo>
                <a:cubicBezTo>
                  <a:pt x="7301118" y="6673638"/>
                  <a:pt x="7304234" y="6662633"/>
                  <a:pt x="7302327" y="6652582"/>
                </a:cubicBezTo>
                <a:cubicBezTo>
                  <a:pt x="7295999" y="6632955"/>
                  <a:pt x="7296732" y="6609385"/>
                  <a:pt x="7288369" y="6592749"/>
                </a:cubicBezTo>
                <a:cubicBezTo>
                  <a:pt x="7275111" y="6564024"/>
                  <a:pt x="7281344" y="6542014"/>
                  <a:pt x="7300614" y="6520133"/>
                </a:cubicBezTo>
                <a:cubicBezTo>
                  <a:pt x="7326687" y="6520392"/>
                  <a:pt x="7317338" y="6553407"/>
                  <a:pt x="7336830" y="6560121"/>
                </a:cubicBezTo>
                <a:cubicBezTo>
                  <a:pt x="7341948" y="6600805"/>
                  <a:pt x="7370756" y="6629182"/>
                  <a:pt x="7378386" y="6669389"/>
                </a:cubicBezTo>
                <a:cubicBezTo>
                  <a:pt x="7382678" y="6692005"/>
                  <a:pt x="7404077" y="6708772"/>
                  <a:pt x="7410881" y="6730911"/>
                </a:cubicBezTo>
                <a:cubicBezTo>
                  <a:pt x="7415300" y="6740487"/>
                  <a:pt x="7427384" y="6735590"/>
                  <a:pt x="7434443" y="6731647"/>
                </a:cubicBezTo>
                <a:cubicBezTo>
                  <a:pt x="7441979" y="6730216"/>
                  <a:pt x="7440072" y="6720165"/>
                  <a:pt x="7436606" y="6715615"/>
                </a:cubicBezTo>
                <a:cubicBezTo>
                  <a:pt x="7412345" y="6683772"/>
                  <a:pt x="7406750" y="6640575"/>
                  <a:pt x="7387514" y="6607778"/>
                </a:cubicBezTo>
                <a:cubicBezTo>
                  <a:pt x="7380105" y="6596167"/>
                  <a:pt x="7377721" y="6583602"/>
                  <a:pt x="7370312" y="6571992"/>
                </a:cubicBezTo>
                <a:cubicBezTo>
                  <a:pt x="7358961" y="6553318"/>
                  <a:pt x="7369741" y="6527841"/>
                  <a:pt x="7373462" y="6506308"/>
                </a:cubicBezTo>
                <a:cubicBezTo>
                  <a:pt x="7376706" y="6482261"/>
                  <a:pt x="7374450" y="6456656"/>
                  <a:pt x="7363098" y="6437983"/>
                </a:cubicBezTo>
                <a:cubicBezTo>
                  <a:pt x="7349235" y="6419786"/>
                  <a:pt x="7353910" y="6403279"/>
                  <a:pt x="7353084" y="6385212"/>
                </a:cubicBezTo>
                <a:cubicBezTo>
                  <a:pt x="7353339" y="6359129"/>
                  <a:pt x="7362561" y="6339155"/>
                  <a:pt x="7371305" y="6316668"/>
                </a:cubicBezTo>
                <a:cubicBezTo>
                  <a:pt x="7373945" y="6303150"/>
                  <a:pt x="7382086" y="6291192"/>
                  <a:pt x="7402054" y="6300419"/>
                </a:cubicBezTo>
                <a:cubicBezTo>
                  <a:pt x="7416045" y="6305574"/>
                  <a:pt x="7432676" y="6297211"/>
                  <a:pt x="7437350" y="6280703"/>
                </a:cubicBezTo>
                <a:cubicBezTo>
                  <a:pt x="7448130" y="6255227"/>
                  <a:pt x="7471215" y="6253449"/>
                  <a:pt x="7492265" y="6254662"/>
                </a:cubicBezTo>
                <a:cubicBezTo>
                  <a:pt x="7529341" y="6258039"/>
                  <a:pt x="7563427" y="6259381"/>
                  <a:pt x="7601585" y="6254743"/>
                </a:cubicBezTo>
                <a:cubicBezTo>
                  <a:pt x="7616657" y="6251883"/>
                  <a:pt x="7630298" y="6241483"/>
                  <a:pt x="7644416" y="6233598"/>
                </a:cubicBezTo>
                <a:cubicBezTo>
                  <a:pt x="7689887" y="6198934"/>
                  <a:pt x="7717426" y="6152053"/>
                  <a:pt x="7738986" y="6101101"/>
                </a:cubicBezTo>
                <a:cubicBezTo>
                  <a:pt x="7758510" y="6053137"/>
                  <a:pt x="7775524" y="6005651"/>
                  <a:pt x="7789549" y="5956128"/>
                </a:cubicBezTo>
                <a:cubicBezTo>
                  <a:pt x="7798898" y="5923112"/>
                  <a:pt x="7818295" y="5888190"/>
                  <a:pt x="7822144" y="5853615"/>
                </a:cubicBezTo>
                <a:cubicBezTo>
                  <a:pt x="7829109" y="5808035"/>
                  <a:pt x="7856392" y="5787238"/>
                  <a:pt x="7891688" y="5767522"/>
                </a:cubicBezTo>
                <a:cubicBezTo>
                  <a:pt x="7917889" y="5754739"/>
                  <a:pt x="7919924" y="5751750"/>
                  <a:pt x="7934264" y="5772460"/>
                </a:cubicBezTo>
                <a:cubicBezTo>
                  <a:pt x="7943708" y="5781081"/>
                  <a:pt x="7948128" y="5790656"/>
                  <a:pt x="7960688" y="5788272"/>
                </a:cubicBezTo>
                <a:cubicBezTo>
                  <a:pt x="7978272" y="5784935"/>
                  <a:pt x="7993821" y="5784588"/>
                  <a:pt x="8006508" y="5769163"/>
                </a:cubicBezTo>
                <a:cubicBezTo>
                  <a:pt x="8023743" y="5750271"/>
                  <a:pt x="8015985" y="5723106"/>
                  <a:pt x="8030708" y="5704692"/>
                </a:cubicBezTo>
                <a:cubicBezTo>
                  <a:pt x="8041233" y="5705298"/>
                  <a:pt x="8047688" y="5711883"/>
                  <a:pt x="8054142" y="5718469"/>
                </a:cubicBezTo>
                <a:cubicBezTo>
                  <a:pt x="8085462" y="5746369"/>
                  <a:pt x="8127689" y="5735753"/>
                  <a:pt x="8163683" y="5747145"/>
                </a:cubicBezTo>
                <a:cubicBezTo>
                  <a:pt x="8166672" y="5749182"/>
                  <a:pt x="8170266" y="5740689"/>
                  <a:pt x="8172778" y="5740213"/>
                </a:cubicBezTo>
                <a:cubicBezTo>
                  <a:pt x="8191921" y="5731373"/>
                  <a:pt x="8207469" y="5731026"/>
                  <a:pt x="8223367" y="5746232"/>
                </a:cubicBezTo>
                <a:cubicBezTo>
                  <a:pt x="8242255" y="5763475"/>
                  <a:pt x="8272272" y="5770796"/>
                  <a:pt x="8285053" y="5797008"/>
                </a:cubicBezTo>
                <a:cubicBezTo>
                  <a:pt x="8302637" y="5793671"/>
                  <a:pt x="8311476" y="5812822"/>
                  <a:pt x="8324513" y="5812951"/>
                </a:cubicBezTo>
                <a:cubicBezTo>
                  <a:pt x="8350587" y="5813209"/>
                  <a:pt x="8351414" y="5831276"/>
                  <a:pt x="8357263" y="5848390"/>
                </a:cubicBezTo>
                <a:cubicBezTo>
                  <a:pt x="8360124" y="5863467"/>
                  <a:pt x="8355927" y="5882488"/>
                  <a:pt x="8373860" y="5894705"/>
                </a:cubicBezTo>
                <a:cubicBezTo>
                  <a:pt x="8379362" y="5896265"/>
                  <a:pt x="8384734" y="5910866"/>
                  <a:pt x="8368581" y="5921741"/>
                </a:cubicBezTo>
                <a:cubicBezTo>
                  <a:pt x="8345846" y="5939073"/>
                  <a:pt x="8359104" y="5967798"/>
                  <a:pt x="8363396" y="5990414"/>
                </a:cubicBezTo>
                <a:cubicBezTo>
                  <a:pt x="8388039" y="5983134"/>
                  <a:pt x="8394750" y="5963637"/>
                  <a:pt x="8392969" y="5940544"/>
                </a:cubicBezTo>
                <a:cubicBezTo>
                  <a:pt x="8392620" y="5924989"/>
                  <a:pt x="8398725" y="5916021"/>
                  <a:pt x="8413321" y="5910647"/>
                </a:cubicBezTo>
                <a:cubicBezTo>
                  <a:pt x="8418344" y="5909694"/>
                  <a:pt x="8423368" y="5908740"/>
                  <a:pt x="8427916" y="5905274"/>
                </a:cubicBezTo>
                <a:cubicBezTo>
                  <a:pt x="8440126" y="5887337"/>
                  <a:pt x="8450906" y="5861860"/>
                  <a:pt x="8469572" y="5850508"/>
                </a:cubicBezTo>
                <a:cubicBezTo>
                  <a:pt x="8485726" y="5839631"/>
                  <a:pt x="8508333" y="5835341"/>
                  <a:pt x="8523533" y="5819439"/>
                </a:cubicBezTo>
                <a:cubicBezTo>
                  <a:pt x="8530116" y="5812984"/>
                  <a:pt x="8541722" y="5805575"/>
                  <a:pt x="8544838" y="5794569"/>
                </a:cubicBezTo>
                <a:cubicBezTo>
                  <a:pt x="8568782" y="5756181"/>
                  <a:pt x="8607673" y="5727973"/>
                  <a:pt x="8628627" y="5687549"/>
                </a:cubicBezTo>
                <a:cubicBezTo>
                  <a:pt x="8632699" y="5681569"/>
                  <a:pt x="8639757" y="5677626"/>
                  <a:pt x="8646211" y="5684211"/>
                </a:cubicBezTo>
                <a:cubicBezTo>
                  <a:pt x="8649200" y="5686248"/>
                  <a:pt x="8650154" y="5691274"/>
                  <a:pt x="8648597" y="5696776"/>
                </a:cubicBezTo>
                <a:cubicBezTo>
                  <a:pt x="8632060" y="5746777"/>
                  <a:pt x="8613011" y="5797252"/>
                  <a:pt x="8578542" y="5835034"/>
                </a:cubicBezTo>
                <a:cubicBezTo>
                  <a:pt x="8567890" y="5847470"/>
                  <a:pt x="8563819" y="5853449"/>
                  <a:pt x="8568716" y="5865537"/>
                </a:cubicBezTo>
                <a:cubicBezTo>
                  <a:pt x="8571577" y="5880614"/>
                  <a:pt x="8592499" y="5894867"/>
                  <a:pt x="8605536" y="5894997"/>
                </a:cubicBezTo>
                <a:cubicBezTo>
                  <a:pt x="8621085" y="5894650"/>
                  <a:pt x="8632215" y="5884728"/>
                  <a:pt x="8629830" y="5872163"/>
                </a:cubicBezTo>
                <a:cubicBezTo>
                  <a:pt x="8629482" y="5856608"/>
                  <a:pt x="8648495" y="5860810"/>
                  <a:pt x="8646588" y="5850758"/>
                </a:cubicBezTo>
                <a:cubicBezTo>
                  <a:pt x="8644204" y="5838194"/>
                  <a:pt x="8653775" y="5833774"/>
                  <a:pt x="8657368" y="5825283"/>
                </a:cubicBezTo>
                <a:cubicBezTo>
                  <a:pt x="8673172" y="5798853"/>
                  <a:pt x="8683952" y="5773376"/>
                  <a:pt x="8680743" y="5742744"/>
                </a:cubicBezTo>
                <a:cubicBezTo>
                  <a:pt x="8676451" y="5720128"/>
                  <a:pt x="8697151" y="5705786"/>
                  <a:pt x="8695370" y="5682693"/>
                </a:cubicBezTo>
                <a:cubicBezTo>
                  <a:pt x="8688695" y="5647512"/>
                  <a:pt x="8714547" y="5619175"/>
                  <a:pt x="8715884" y="5585077"/>
                </a:cubicBezTo>
                <a:cubicBezTo>
                  <a:pt x="8717092" y="5564020"/>
                  <a:pt x="8720933" y="5543116"/>
                  <a:pt x="8724398" y="5521955"/>
                </a:cubicBezTo>
                <a:lnTo>
                  <a:pt x="8730411" y="5459998"/>
                </a:lnTo>
                <a:lnTo>
                  <a:pt x="8752920" y="5469969"/>
                </a:lnTo>
                <a:cubicBezTo>
                  <a:pt x="8774382" y="5480214"/>
                  <a:pt x="8795455" y="5491836"/>
                  <a:pt x="8816783" y="5503084"/>
                </a:cubicBezTo>
                <a:lnTo>
                  <a:pt x="8831469" y="5510017"/>
                </a:lnTo>
                <a:lnTo>
                  <a:pt x="8823805" y="5522942"/>
                </a:lnTo>
                <a:cubicBezTo>
                  <a:pt x="8815060" y="5545428"/>
                  <a:pt x="8810862" y="5564450"/>
                  <a:pt x="8818143" y="5589101"/>
                </a:cubicBezTo>
                <a:cubicBezTo>
                  <a:pt x="8821004" y="5604179"/>
                  <a:pt x="8823390" y="5616744"/>
                  <a:pt x="8827204" y="5636847"/>
                </a:cubicBezTo>
                <a:cubicBezTo>
                  <a:pt x="8850417" y="5622028"/>
                  <a:pt x="8875060" y="5614748"/>
                  <a:pt x="8870895" y="5579090"/>
                </a:cubicBezTo>
                <a:cubicBezTo>
                  <a:pt x="8868749" y="5567782"/>
                  <a:pt x="8874008" y="5549212"/>
                  <a:pt x="8883990" y="5538164"/>
                </a:cubicBezTo>
                <a:lnTo>
                  <a:pt x="8886471" y="5536434"/>
                </a:lnTo>
                <a:lnTo>
                  <a:pt x="8913589" y="5552076"/>
                </a:lnTo>
                <a:cubicBezTo>
                  <a:pt x="8923422" y="5559321"/>
                  <a:pt x="8932747" y="5567315"/>
                  <a:pt x="8941951" y="5574680"/>
                </a:cubicBezTo>
                <a:cubicBezTo>
                  <a:pt x="8950441" y="5578276"/>
                  <a:pt x="8949360" y="5586291"/>
                  <a:pt x="8945290" y="5592270"/>
                </a:cubicBezTo>
                <a:cubicBezTo>
                  <a:pt x="8943255" y="5595260"/>
                  <a:pt x="8941219" y="5598250"/>
                  <a:pt x="8941697" y="5600762"/>
                </a:cubicBezTo>
                <a:cubicBezTo>
                  <a:pt x="8938197" y="5650891"/>
                  <a:pt x="8938197" y="5650891"/>
                  <a:pt x="8979565" y="5676885"/>
                </a:cubicBezTo>
                <a:cubicBezTo>
                  <a:pt x="8997499" y="5689103"/>
                  <a:pt x="9012792" y="5714837"/>
                  <a:pt x="9044018" y="5701102"/>
                </a:cubicBezTo>
                <a:cubicBezTo>
                  <a:pt x="9031330" y="5716527"/>
                  <a:pt x="9014351" y="5709335"/>
                  <a:pt x="9005733" y="5718781"/>
                </a:cubicBezTo>
                <a:cubicBezTo>
                  <a:pt x="8991614" y="5726667"/>
                  <a:pt x="8983474" y="5738626"/>
                  <a:pt x="8967576" y="5723418"/>
                </a:cubicBezTo>
                <a:cubicBezTo>
                  <a:pt x="8965064" y="5723895"/>
                  <a:pt x="8958005" y="5727838"/>
                  <a:pt x="8956446" y="5733341"/>
                </a:cubicBezTo>
                <a:cubicBezTo>
                  <a:pt x="8943759" y="5748765"/>
                  <a:pt x="8927605" y="5759642"/>
                  <a:pt x="8911452" y="5770517"/>
                </a:cubicBezTo>
                <a:cubicBezTo>
                  <a:pt x="8873644" y="5790710"/>
                  <a:pt x="8854723" y="5828144"/>
                  <a:pt x="8832814" y="5863543"/>
                </a:cubicBezTo>
                <a:cubicBezTo>
                  <a:pt x="8818569" y="5884470"/>
                  <a:pt x="8815801" y="5911030"/>
                  <a:pt x="8831095" y="5936765"/>
                </a:cubicBezTo>
                <a:cubicBezTo>
                  <a:pt x="8846388" y="5962501"/>
                  <a:pt x="8862159" y="5990748"/>
                  <a:pt x="8893129" y="6003095"/>
                </a:cubicBezTo>
                <a:cubicBezTo>
                  <a:pt x="8899108" y="6007168"/>
                  <a:pt x="8900061" y="6012193"/>
                  <a:pt x="8898980" y="6020209"/>
                </a:cubicBezTo>
                <a:cubicBezTo>
                  <a:pt x="8902190" y="6050841"/>
                  <a:pt x="8894876" y="6080866"/>
                  <a:pt x="8902634" y="6108031"/>
                </a:cubicBezTo>
                <a:cubicBezTo>
                  <a:pt x="8911695" y="6155777"/>
                  <a:pt x="8941456" y="6189180"/>
                  <a:pt x="8987371" y="6211708"/>
                </a:cubicBezTo>
                <a:cubicBezTo>
                  <a:pt x="9009852" y="6220459"/>
                  <a:pt x="9028262" y="6235188"/>
                  <a:pt x="9052905" y="6227908"/>
                </a:cubicBezTo>
                <a:cubicBezTo>
                  <a:pt x="9092620" y="6217768"/>
                  <a:pt x="9137709" y="6222228"/>
                  <a:pt x="9172655" y="6186959"/>
                </a:cubicBezTo>
                <a:cubicBezTo>
                  <a:pt x="9216220" y="6142244"/>
                  <a:pt x="9246269" y="6094887"/>
                  <a:pt x="9231358" y="6030028"/>
                </a:cubicBezTo>
                <a:cubicBezTo>
                  <a:pt x="9230405" y="6025001"/>
                  <a:pt x="9226462" y="6017939"/>
                  <a:pt x="9227543" y="6009924"/>
                </a:cubicBezTo>
                <a:cubicBezTo>
                  <a:pt x="9227671" y="5996883"/>
                  <a:pt x="9227321" y="5981328"/>
                  <a:pt x="9232950" y="5969847"/>
                </a:cubicBezTo>
                <a:cubicBezTo>
                  <a:pt x="9236544" y="5961354"/>
                  <a:pt x="9254605" y="5960531"/>
                  <a:pt x="9264653" y="5958624"/>
                </a:cubicBezTo>
                <a:cubicBezTo>
                  <a:pt x="9308310" y="5955546"/>
                  <a:pt x="9341698" y="5925779"/>
                  <a:pt x="9385833" y="5925213"/>
                </a:cubicBezTo>
                <a:cubicBezTo>
                  <a:pt x="9393846" y="5926295"/>
                  <a:pt x="9400429" y="5919840"/>
                  <a:pt x="9406883" y="5926425"/>
                </a:cubicBezTo>
                <a:cubicBezTo>
                  <a:pt x="9411780" y="5938513"/>
                  <a:pt x="9386310" y="5927726"/>
                  <a:pt x="9394673" y="5944363"/>
                </a:cubicBezTo>
                <a:cubicBezTo>
                  <a:pt x="9406023" y="5963036"/>
                  <a:pt x="9399918" y="5972005"/>
                  <a:pt x="9385928" y="5966850"/>
                </a:cubicBezTo>
                <a:cubicBezTo>
                  <a:pt x="9360936" y="5958575"/>
                  <a:pt x="9339280" y="5967892"/>
                  <a:pt x="9316196" y="5969669"/>
                </a:cubicBezTo>
                <a:cubicBezTo>
                  <a:pt x="9306147" y="5971576"/>
                  <a:pt x="9301600" y="5975043"/>
                  <a:pt x="9306497" y="5987131"/>
                </a:cubicBezTo>
                <a:cubicBezTo>
                  <a:pt x="9307928" y="5994669"/>
                  <a:pt x="9306847" y="6002686"/>
                  <a:pt x="9319883" y="6002814"/>
                </a:cubicBezTo>
                <a:cubicBezTo>
                  <a:pt x="9347992" y="6000083"/>
                  <a:pt x="9378963" y="6012430"/>
                  <a:pt x="9402780" y="5987083"/>
                </a:cubicBezTo>
                <a:cubicBezTo>
                  <a:pt x="9409362" y="5980627"/>
                  <a:pt x="9429331" y="5989854"/>
                  <a:pt x="9433274" y="5996916"/>
                </a:cubicBezTo>
                <a:cubicBezTo>
                  <a:pt x="9447963" y="6033180"/>
                  <a:pt x="9440043" y="6073733"/>
                  <a:pt x="9405702" y="6098475"/>
                </a:cubicBezTo>
                <a:cubicBezTo>
                  <a:pt x="9377942" y="6116760"/>
                  <a:pt x="9350659" y="6137558"/>
                  <a:pt x="9332820" y="6166978"/>
                </a:cubicBezTo>
                <a:cubicBezTo>
                  <a:pt x="9326714" y="6175946"/>
                  <a:pt x="9320132" y="6182403"/>
                  <a:pt x="9308176" y="6174258"/>
                </a:cubicBezTo>
                <a:cubicBezTo>
                  <a:pt x="9298733" y="6165637"/>
                  <a:pt x="9299560" y="6183703"/>
                  <a:pt x="9292023" y="6185133"/>
                </a:cubicBezTo>
                <a:cubicBezTo>
                  <a:pt x="9284010" y="6184051"/>
                  <a:pt x="9265949" y="6184875"/>
                  <a:pt x="9273835" y="6198999"/>
                </a:cubicBezTo>
                <a:cubicBezTo>
                  <a:pt x="9278254" y="6208574"/>
                  <a:pt x="9287697" y="6217195"/>
                  <a:pt x="9302293" y="6211822"/>
                </a:cubicBezTo>
                <a:cubicBezTo>
                  <a:pt x="9309829" y="6210393"/>
                  <a:pt x="9313900" y="6204413"/>
                  <a:pt x="9318446" y="6200946"/>
                </a:cubicBezTo>
                <a:cubicBezTo>
                  <a:pt x="9360801" y="6177289"/>
                  <a:pt x="9392759" y="6139982"/>
                  <a:pt x="9433684" y="6108786"/>
                </a:cubicBezTo>
                <a:cubicBezTo>
                  <a:pt x="9438230" y="6105319"/>
                  <a:pt x="9442777" y="6101853"/>
                  <a:pt x="9449836" y="6097909"/>
                </a:cubicBezTo>
                <a:cubicBezTo>
                  <a:pt x="9475084" y="6080101"/>
                  <a:pt x="9500554" y="6090888"/>
                  <a:pt x="9508788" y="6120566"/>
                </a:cubicBezTo>
                <a:cubicBezTo>
                  <a:pt x="9510697" y="6130618"/>
                  <a:pt x="9513080" y="6143183"/>
                  <a:pt x="9515464" y="6155747"/>
                </a:cubicBezTo>
                <a:cubicBezTo>
                  <a:pt x="9517372" y="6165799"/>
                  <a:pt x="9519756" y="6178364"/>
                  <a:pt x="9522619" y="6193441"/>
                </a:cubicBezTo>
                <a:cubicBezTo>
                  <a:pt x="9545226" y="6189150"/>
                  <a:pt x="9568916" y="6176844"/>
                  <a:pt x="9587930" y="6181047"/>
                </a:cubicBezTo>
                <a:cubicBezTo>
                  <a:pt x="9609934" y="6187285"/>
                  <a:pt x="9626786" y="6207517"/>
                  <a:pt x="9647708" y="6221771"/>
                </a:cubicBezTo>
                <a:cubicBezTo>
                  <a:pt x="9665166" y="6231475"/>
                  <a:pt x="9680586" y="6244169"/>
                  <a:pt x="9698043" y="6253873"/>
                </a:cubicBezTo>
                <a:cubicBezTo>
                  <a:pt x="9718966" y="6268127"/>
                  <a:pt x="9718966" y="6268127"/>
                  <a:pt x="9741224" y="6248282"/>
                </a:cubicBezTo>
                <a:cubicBezTo>
                  <a:pt x="9759412" y="6234416"/>
                  <a:pt x="9798523" y="6234804"/>
                  <a:pt x="9816934" y="6249534"/>
                </a:cubicBezTo>
                <a:cubicBezTo>
                  <a:pt x="9822911" y="6253607"/>
                  <a:pt x="9826377" y="6258157"/>
                  <a:pt x="9826855" y="6260669"/>
                </a:cubicBezTo>
                <a:cubicBezTo>
                  <a:pt x="9825041" y="6292255"/>
                  <a:pt x="9849906" y="6313569"/>
                  <a:pt x="9852639" y="6341688"/>
                </a:cubicBezTo>
                <a:cubicBezTo>
                  <a:pt x="9852512" y="6354729"/>
                  <a:pt x="9863990" y="6360362"/>
                  <a:pt x="9872481" y="6363957"/>
                </a:cubicBezTo>
                <a:cubicBezTo>
                  <a:pt x="9877982" y="6365517"/>
                  <a:pt x="9885040" y="6361573"/>
                  <a:pt x="9884086" y="6356547"/>
                </a:cubicBezTo>
                <a:cubicBezTo>
                  <a:pt x="9882783" y="6335967"/>
                  <a:pt x="9878969" y="6315865"/>
                  <a:pt x="9875154" y="6295761"/>
                </a:cubicBezTo>
                <a:cubicBezTo>
                  <a:pt x="9868826" y="6276134"/>
                  <a:pt x="9871942" y="6265129"/>
                  <a:pt x="9888445" y="6269808"/>
                </a:cubicBezTo>
                <a:cubicBezTo>
                  <a:pt x="9901482" y="6269937"/>
                  <a:pt x="9915473" y="6275092"/>
                  <a:pt x="9926475" y="6278211"/>
                </a:cubicBezTo>
                <a:cubicBezTo>
                  <a:pt x="9935442" y="6284320"/>
                  <a:pt x="9941896" y="6290905"/>
                  <a:pt x="9953375" y="6296537"/>
                </a:cubicBezTo>
                <a:cubicBezTo>
                  <a:pt x="9963074" y="6279076"/>
                  <a:pt x="9959736" y="6261486"/>
                  <a:pt x="9947303" y="6250828"/>
                </a:cubicBezTo>
                <a:cubicBezTo>
                  <a:pt x="9928893" y="6236098"/>
                  <a:pt x="9946000" y="6230248"/>
                  <a:pt x="9953059" y="6226305"/>
                </a:cubicBezTo>
                <a:cubicBezTo>
                  <a:pt x="9957606" y="6222838"/>
                  <a:pt x="9971726" y="6214952"/>
                  <a:pt x="9977099" y="6229553"/>
                </a:cubicBezTo>
                <a:cubicBezTo>
                  <a:pt x="9981390" y="6252170"/>
                  <a:pt x="9994776" y="6267852"/>
                  <a:pt x="9999069" y="6290469"/>
                </a:cubicBezTo>
                <a:cubicBezTo>
                  <a:pt x="10012199" y="6332235"/>
                  <a:pt x="10020306" y="6374955"/>
                  <a:pt x="10043485" y="6414815"/>
                </a:cubicBezTo>
                <a:cubicBezTo>
                  <a:pt x="10046951" y="6419363"/>
                  <a:pt x="10046348" y="6429891"/>
                  <a:pt x="10047777" y="6437431"/>
                </a:cubicBezTo>
                <a:cubicBezTo>
                  <a:pt x="10049685" y="6447483"/>
                  <a:pt x="10049080" y="6458011"/>
                  <a:pt x="10061163" y="6453114"/>
                </a:cubicBezTo>
                <a:cubicBezTo>
                  <a:pt x="10071212" y="6451207"/>
                  <a:pt x="10074806" y="6442715"/>
                  <a:pt x="10075886" y="6434699"/>
                </a:cubicBezTo>
                <a:cubicBezTo>
                  <a:pt x="10079958" y="6428720"/>
                  <a:pt x="10073502" y="6422134"/>
                  <a:pt x="10075060" y="6416632"/>
                </a:cubicBezTo>
                <a:cubicBezTo>
                  <a:pt x="10076269" y="6395576"/>
                  <a:pt x="10056777" y="6388860"/>
                  <a:pt x="10053439" y="6371270"/>
                </a:cubicBezTo>
                <a:cubicBezTo>
                  <a:pt x="10053567" y="6358230"/>
                  <a:pt x="10055253" y="6339685"/>
                  <a:pt x="10040309" y="6329504"/>
                </a:cubicBezTo>
                <a:cubicBezTo>
                  <a:pt x="10031342" y="6323396"/>
                  <a:pt x="10034459" y="6312391"/>
                  <a:pt x="10032550" y="6302339"/>
                </a:cubicBezTo>
                <a:cubicBezTo>
                  <a:pt x="10026223" y="6282713"/>
                  <a:pt x="10026955" y="6259143"/>
                  <a:pt x="10018593" y="6242505"/>
                </a:cubicBezTo>
                <a:cubicBezTo>
                  <a:pt x="10005335" y="6213782"/>
                  <a:pt x="10011567" y="6191771"/>
                  <a:pt x="10030837" y="6169890"/>
                </a:cubicBezTo>
                <a:cubicBezTo>
                  <a:pt x="10056911" y="6170148"/>
                  <a:pt x="10047562" y="6203163"/>
                  <a:pt x="10067053" y="6209879"/>
                </a:cubicBezTo>
                <a:cubicBezTo>
                  <a:pt x="10072172" y="6250562"/>
                  <a:pt x="10100979" y="6278940"/>
                  <a:pt x="10108609" y="6319146"/>
                </a:cubicBezTo>
                <a:cubicBezTo>
                  <a:pt x="10112901" y="6341762"/>
                  <a:pt x="10134301" y="6358528"/>
                  <a:pt x="10141105" y="6380668"/>
                </a:cubicBezTo>
                <a:cubicBezTo>
                  <a:pt x="10145524" y="6390243"/>
                  <a:pt x="10157607" y="6385346"/>
                  <a:pt x="10164666" y="6381404"/>
                </a:cubicBezTo>
                <a:cubicBezTo>
                  <a:pt x="10172202" y="6379974"/>
                  <a:pt x="10170295" y="6369921"/>
                  <a:pt x="10166829" y="6365373"/>
                </a:cubicBezTo>
                <a:cubicBezTo>
                  <a:pt x="10142569" y="6333528"/>
                  <a:pt x="10136973" y="6290332"/>
                  <a:pt x="10117737" y="6257535"/>
                </a:cubicBezTo>
                <a:cubicBezTo>
                  <a:pt x="10110329" y="6245924"/>
                  <a:pt x="10107944" y="6233360"/>
                  <a:pt x="10100536" y="6221748"/>
                </a:cubicBezTo>
                <a:cubicBezTo>
                  <a:pt x="10089185" y="6203075"/>
                  <a:pt x="10099965" y="6177599"/>
                  <a:pt x="10103686" y="6156065"/>
                </a:cubicBezTo>
                <a:cubicBezTo>
                  <a:pt x="10106931" y="6132019"/>
                  <a:pt x="10104673" y="6106414"/>
                  <a:pt x="10093322" y="6087739"/>
                </a:cubicBezTo>
                <a:cubicBezTo>
                  <a:pt x="10079460" y="6069543"/>
                  <a:pt x="10084133" y="6053035"/>
                  <a:pt x="10083307" y="6034968"/>
                </a:cubicBezTo>
                <a:cubicBezTo>
                  <a:pt x="10083562" y="6008885"/>
                  <a:pt x="10092785" y="5988912"/>
                  <a:pt x="10101530" y="5966425"/>
                </a:cubicBezTo>
                <a:cubicBezTo>
                  <a:pt x="10104169" y="5952907"/>
                  <a:pt x="10112310" y="5940948"/>
                  <a:pt x="10132278" y="5950176"/>
                </a:cubicBezTo>
                <a:cubicBezTo>
                  <a:pt x="10146269" y="5955331"/>
                  <a:pt x="10162899" y="5946968"/>
                  <a:pt x="10167574" y="5930461"/>
                </a:cubicBezTo>
                <a:cubicBezTo>
                  <a:pt x="10178354" y="5904984"/>
                  <a:pt x="10201440" y="5903207"/>
                  <a:pt x="10222490" y="5904419"/>
                </a:cubicBezTo>
                <a:cubicBezTo>
                  <a:pt x="10259565" y="5907797"/>
                  <a:pt x="10293651" y="5909138"/>
                  <a:pt x="10331808" y="5904501"/>
                </a:cubicBezTo>
                <a:cubicBezTo>
                  <a:pt x="10346880" y="5901639"/>
                  <a:pt x="10360522" y="5891240"/>
                  <a:pt x="10374640" y="5883355"/>
                </a:cubicBezTo>
                <a:cubicBezTo>
                  <a:pt x="10420112" y="5848691"/>
                  <a:pt x="10447649" y="5801811"/>
                  <a:pt x="10469210" y="5750857"/>
                </a:cubicBezTo>
                <a:cubicBezTo>
                  <a:pt x="10488735" y="5702894"/>
                  <a:pt x="10505748" y="5655407"/>
                  <a:pt x="10519773" y="5605884"/>
                </a:cubicBezTo>
                <a:cubicBezTo>
                  <a:pt x="10529121" y="5572869"/>
                  <a:pt x="10548519" y="5537947"/>
                  <a:pt x="10552368" y="5503372"/>
                </a:cubicBezTo>
                <a:cubicBezTo>
                  <a:pt x="10559332" y="5457793"/>
                  <a:pt x="10586615" y="5436995"/>
                  <a:pt x="10621911" y="5417280"/>
                </a:cubicBezTo>
                <a:cubicBezTo>
                  <a:pt x="10648113" y="5404496"/>
                  <a:pt x="10650149" y="5401506"/>
                  <a:pt x="10664488" y="5422216"/>
                </a:cubicBezTo>
                <a:cubicBezTo>
                  <a:pt x="10673931" y="5430837"/>
                  <a:pt x="10678351" y="5440412"/>
                  <a:pt x="10690911" y="5438030"/>
                </a:cubicBezTo>
                <a:cubicBezTo>
                  <a:pt x="10708495" y="5434693"/>
                  <a:pt x="10724045" y="5434344"/>
                  <a:pt x="10736732" y="5418919"/>
                </a:cubicBezTo>
                <a:cubicBezTo>
                  <a:pt x="10753967" y="5400029"/>
                  <a:pt x="10746209" y="5372863"/>
                  <a:pt x="10760931" y="5354449"/>
                </a:cubicBezTo>
                <a:cubicBezTo>
                  <a:pt x="10771456" y="5355055"/>
                  <a:pt x="10777911" y="5361640"/>
                  <a:pt x="10784367" y="5368225"/>
                </a:cubicBezTo>
                <a:cubicBezTo>
                  <a:pt x="10815685" y="5396126"/>
                  <a:pt x="10857913" y="5385509"/>
                  <a:pt x="10893907" y="5396903"/>
                </a:cubicBezTo>
                <a:cubicBezTo>
                  <a:pt x="10896897" y="5398939"/>
                  <a:pt x="10900489" y="5390446"/>
                  <a:pt x="10903001" y="5389969"/>
                </a:cubicBezTo>
                <a:cubicBezTo>
                  <a:pt x="10922145" y="5381130"/>
                  <a:pt x="10937693" y="5380782"/>
                  <a:pt x="10953591" y="5395990"/>
                </a:cubicBezTo>
                <a:cubicBezTo>
                  <a:pt x="10972479" y="5413233"/>
                  <a:pt x="11002495" y="5420554"/>
                  <a:pt x="11015277" y="5446765"/>
                </a:cubicBezTo>
                <a:cubicBezTo>
                  <a:pt x="11032861" y="5443428"/>
                  <a:pt x="11041701" y="5462578"/>
                  <a:pt x="11054737" y="5462707"/>
                </a:cubicBezTo>
                <a:cubicBezTo>
                  <a:pt x="11080811" y="5462966"/>
                  <a:pt x="11081637" y="5481033"/>
                  <a:pt x="11087487" y="5498147"/>
                </a:cubicBezTo>
                <a:cubicBezTo>
                  <a:pt x="11090349" y="5513224"/>
                  <a:pt x="11086150" y="5532245"/>
                  <a:pt x="11104085" y="5544462"/>
                </a:cubicBezTo>
                <a:cubicBezTo>
                  <a:pt x="11109585" y="5546022"/>
                  <a:pt x="11114958" y="5560622"/>
                  <a:pt x="11098805" y="5571498"/>
                </a:cubicBezTo>
                <a:cubicBezTo>
                  <a:pt x="11076069" y="5588831"/>
                  <a:pt x="11089328" y="5617554"/>
                  <a:pt x="11093620" y="5640172"/>
                </a:cubicBezTo>
                <a:cubicBezTo>
                  <a:pt x="11118263" y="5632891"/>
                  <a:pt x="11124973" y="5613393"/>
                  <a:pt x="11123193" y="5590300"/>
                </a:cubicBezTo>
                <a:cubicBezTo>
                  <a:pt x="11122843" y="5574747"/>
                  <a:pt x="11128949" y="5565778"/>
                  <a:pt x="11143544" y="5560404"/>
                </a:cubicBezTo>
                <a:cubicBezTo>
                  <a:pt x="11148569" y="5559451"/>
                  <a:pt x="11153593" y="5558498"/>
                  <a:pt x="11158139" y="5555031"/>
                </a:cubicBezTo>
                <a:cubicBezTo>
                  <a:pt x="11170350" y="5537094"/>
                  <a:pt x="11181131" y="5511616"/>
                  <a:pt x="11199797" y="5500264"/>
                </a:cubicBezTo>
                <a:cubicBezTo>
                  <a:pt x="11215949" y="5489389"/>
                  <a:pt x="11238558" y="5485098"/>
                  <a:pt x="11253757" y="5469197"/>
                </a:cubicBezTo>
                <a:cubicBezTo>
                  <a:pt x="11260339" y="5462740"/>
                  <a:pt x="11271945" y="5455331"/>
                  <a:pt x="11275063" y="5444326"/>
                </a:cubicBezTo>
                <a:cubicBezTo>
                  <a:pt x="11299006" y="5405938"/>
                  <a:pt x="11337896" y="5377730"/>
                  <a:pt x="11358852" y="5337305"/>
                </a:cubicBezTo>
                <a:cubicBezTo>
                  <a:pt x="11362922" y="5331327"/>
                  <a:pt x="11369981" y="5327383"/>
                  <a:pt x="11376435" y="5333969"/>
                </a:cubicBezTo>
                <a:cubicBezTo>
                  <a:pt x="11379424" y="5336005"/>
                  <a:pt x="11380378" y="5341030"/>
                  <a:pt x="11378820" y="5346533"/>
                </a:cubicBezTo>
                <a:cubicBezTo>
                  <a:pt x="11362284" y="5396533"/>
                  <a:pt x="11343235" y="5447009"/>
                  <a:pt x="11308767" y="5484792"/>
                </a:cubicBezTo>
                <a:cubicBezTo>
                  <a:pt x="11298113" y="5497227"/>
                  <a:pt x="11294043" y="5503206"/>
                  <a:pt x="11298940" y="5515294"/>
                </a:cubicBezTo>
                <a:cubicBezTo>
                  <a:pt x="11301801" y="5530371"/>
                  <a:pt x="11322723" y="5544625"/>
                  <a:pt x="11335761" y="5544754"/>
                </a:cubicBezTo>
                <a:cubicBezTo>
                  <a:pt x="11351309" y="5544406"/>
                  <a:pt x="11362440" y="5534485"/>
                  <a:pt x="11360054" y="5521920"/>
                </a:cubicBezTo>
                <a:cubicBezTo>
                  <a:pt x="11359705" y="5506366"/>
                  <a:pt x="11378720" y="5510567"/>
                  <a:pt x="11376812" y="5500516"/>
                </a:cubicBezTo>
                <a:cubicBezTo>
                  <a:pt x="11374429" y="5487951"/>
                  <a:pt x="11384000" y="5483532"/>
                  <a:pt x="11387592" y="5475039"/>
                </a:cubicBezTo>
                <a:cubicBezTo>
                  <a:pt x="11403396" y="5448609"/>
                  <a:pt x="11414176" y="5423132"/>
                  <a:pt x="11410966" y="5392501"/>
                </a:cubicBezTo>
                <a:cubicBezTo>
                  <a:pt x="11406674" y="5369884"/>
                  <a:pt x="11427374" y="5355542"/>
                  <a:pt x="11425594" y="5332449"/>
                </a:cubicBezTo>
                <a:cubicBezTo>
                  <a:pt x="11418918" y="5297268"/>
                  <a:pt x="11444770" y="5268932"/>
                  <a:pt x="11446107" y="5234834"/>
                </a:cubicBezTo>
                <a:cubicBezTo>
                  <a:pt x="11448526" y="5192721"/>
                  <a:pt x="11461468" y="5151213"/>
                  <a:pt x="11460896" y="5107063"/>
                </a:cubicBezTo>
                <a:cubicBezTo>
                  <a:pt x="11460070" y="5088997"/>
                  <a:pt x="11471199" y="5079074"/>
                  <a:pt x="11484842" y="5068675"/>
                </a:cubicBezTo>
                <a:cubicBezTo>
                  <a:pt x="11494412" y="5064255"/>
                  <a:pt x="11503030" y="5054809"/>
                  <a:pt x="11501122" y="5044758"/>
                </a:cubicBezTo>
                <a:cubicBezTo>
                  <a:pt x="11494796" y="5025131"/>
                  <a:pt x="11510948" y="5014256"/>
                  <a:pt x="11518612" y="4999784"/>
                </a:cubicBezTo>
                <a:cubicBezTo>
                  <a:pt x="11547293" y="5041203"/>
                  <a:pt x="11563889" y="5087518"/>
                  <a:pt x="11569484" y="5130714"/>
                </a:cubicBezTo>
                <a:cubicBezTo>
                  <a:pt x="11573300" y="5150817"/>
                  <a:pt x="11559181" y="5158704"/>
                  <a:pt x="11554030" y="5172699"/>
                </a:cubicBezTo>
                <a:cubicBezTo>
                  <a:pt x="11545285" y="5195186"/>
                  <a:pt x="11541087" y="5214206"/>
                  <a:pt x="11548368" y="5238859"/>
                </a:cubicBezTo>
                <a:cubicBezTo>
                  <a:pt x="11551229" y="5253936"/>
                  <a:pt x="11553613" y="5266500"/>
                  <a:pt x="11557429" y="5286604"/>
                </a:cubicBezTo>
                <a:cubicBezTo>
                  <a:pt x="11580641" y="5271785"/>
                  <a:pt x="11605284" y="5264504"/>
                  <a:pt x="11601119" y="5228848"/>
                </a:cubicBezTo>
                <a:cubicBezTo>
                  <a:pt x="11598258" y="5213770"/>
                  <a:pt x="11608561" y="5185781"/>
                  <a:pt x="11625669" y="5179931"/>
                </a:cubicBezTo>
                <a:cubicBezTo>
                  <a:pt x="11645289" y="5173604"/>
                  <a:pt x="11639914" y="5159003"/>
                  <a:pt x="11640997" y="5150987"/>
                </a:cubicBezTo>
                <a:cubicBezTo>
                  <a:pt x="11642205" y="5129931"/>
                  <a:pt x="11645449" y="5105884"/>
                  <a:pt x="11655148" y="5088423"/>
                </a:cubicBezTo>
                <a:cubicBezTo>
                  <a:pt x="11666881" y="5067973"/>
                  <a:pt x="11652541" y="5047263"/>
                  <a:pt x="11661286" y="5024777"/>
                </a:cubicBezTo>
                <a:cubicBezTo>
                  <a:pt x="11666915" y="5013295"/>
                  <a:pt x="11664530" y="5000730"/>
                  <a:pt x="11680685" y="4989854"/>
                </a:cubicBezTo>
                <a:cubicBezTo>
                  <a:pt x="11701385" y="4975512"/>
                  <a:pt x="11707617" y="4953502"/>
                  <a:pt x="11694836" y="4927290"/>
                </a:cubicBezTo>
                <a:cubicBezTo>
                  <a:pt x="11681799" y="4927161"/>
                  <a:pt x="11667203" y="4932534"/>
                  <a:pt x="11656203" y="4929415"/>
                </a:cubicBezTo>
                <a:cubicBezTo>
                  <a:pt x="11641734" y="4921746"/>
                  <a:pt x="11631337" y="4908100"/>
                  <a:pt x="11627999" y="4890509"/>
                </a:cubicBezTo>
                <a:cubicBezTo>
                  <a:pt x="11625614" y="4877945"/>
                  <a:pt x="11610065" y="4878292"/>
                  <a:pt x="11609717" y="4862737"/>
                </a:cubicBezTo>
                <a:cubicBezTo>
                  <a:pt x="11610798" y="4854723"/>
                  <a:pt x="11594644" y="4865598"/>
                  <a:pt x="11590224" y="4856023"/>
                </a:cubicBezTo>
                <a:cubicBezTo>
                  <a:pt x="11589747" y="4853510"/>
                  <a:pt x="11602307" y="4851127"/>
                  <a:pt x="11606378" y="4845147"/>
                </a:cubicBezTo>
                <a:cubicBezTo>
                  <a:pt x="11609971" y="4836655"/>
                  <a:pt x="11611053" y="4828639"/>
                  <a:pt x="11614170" y="4817635"/>
                </a:cubicBezTo>
                <a:cubicBezTo>
                  <a:pt x="11614296" y="4804593"/>
                  <a:pt x="11607843" y="4798008"/>
                  <a:pt x="11592294" y="4798355"/>
                </a:cubicBezTo>
                <a:cubicBezTo>
                  <a:pt x="11561672" y="4801563"/>
                  <a:pt x="11549717" y="4793418"/>
                  <a:pt x="11541006" y="4761227"/>
                </a:cubicBezTo>
                <a:cubicBezTo>
                  <a:pt x="11539097" y="4751176"/>
                  <a:pt x="11521036" y="4751999"/>
                  <a:pt x="11531213" y="4737052"/>
                </a:cubicBezTo>
                <a:cubicBezTo>
                  <a:pt x="11568287" y="4740429"/>
                  <a:pt x="11594107" y="4766771"/>
                  <a:pt x="11627588" y="4778640"/>
                </a:cubicBezTo>
                <a:cubicBezTo>
                  <a:pt x="11633089" y="4780200"/>
                  <a:pt x="11636556" y="4784749"/>
                  <a:pt x="11639544" y="4786785"/>
                </a:cubicBezTo>
                <a:cubicBezTo>
                  <a:pt x="11648034" y="4790380"/>
                  <a:pt x="11653058" y="4789427"/>
                  <a:pt x="11657128" y="4783448"/>
                </a:cubicBezTo>
                <a:cubicBezTo>
                  <a:pt x="11658686" y="4777945"/>
                  <a:pt x="11657733" y="4772920"/>
                  <a:pt x="11654268" y="4768371"/>
                </a:cubicBezTo>
                <a:cubicBezTo>
                  <a:pt x="11633821" y="4756629"/>
                  <a:pt x="11614934" y="4739387"/>
                  <a:pt x="11594967" y="4730159"/>
                </a:cubicBezTo>
                <a:cubicBezTo>
                  <a:pt x="11566507" y="4717336"/>
                  <a:pt x="11564251" y="4691730"/>
                  <a:pt x="11565460" y="4670674"/>
                </a:cubicBezTo>
                <a:cubicBezTo>
                  <a:pt x="11567622" y="4654643"/>
                  <a:pt x="11565842" y="4631549"/>
                  <a:pt x="11590009" y="4621757"/>
                </a:cubicBezTo>
                <a:cubicBezTo>
                  <a:pt x="11602092" y="4616860"/>
                  <a:pt x="11612744" y="4604425"/>
                  <a:pt x="11623874" y="4594503"/>
                </a:cubicBezTo>
                <a:cubicBezTo>
                  <a:pt x="11655227" y="4567725"/>
                  <a:pt x="11662064" y="4535187"/>
                  <a:pt x="11642351" y="4499877"/>
                </a:cubicBezTo>
                <a:cubicBezTo>
                  <a:pt x="11626580" y="4471629"/>
                  <a:pt x="11613799" y="4445416"/>
                  <a:pt x="11628172" y="4411448"/>
                </a:cubicBezTo>
                <a:cubicBezTo>
                  <a:pt x="11637871" y="4393986"/>
                  <a:pt x="11650209" y="4363008"/>
                  <a:pt x="11665410" y="4347106"/>
                </a:cubicBezTo>
                <a:cubicBezTo>
                  <a:pt x="11678096" y="4331681"/>
                  <a:pt x="11684329" y="4309671"/>
                  <a:pt x="11705507" y="4297842"/>
                </a:cubicBezTo>
                <a:cubicBezTo>
                  <a:pt x="11712567" y="4293899"/>
                  <a:pt x="11711136" y="4286360"/>
                  <a:pt x="11710181" y="4281334"/>
                </a:cubicBezTo>
                <a:cubicBezTo>
                  <a:pt x="11706494" y="4248189"/>
                  <a:pt x="11688211" y="4220418"/>
                  <a:pt x="11674476" y="4189180"/>
                </a:cubicBezTo>
                <a:cubicBezTo>
                  <a:pt x="11664683" y="4165004"/>
                  <a:pt x="11657402" y="4140352"/>
                  <a:pt x="11660647" y="4116306"/>
                </a:cubicBezTo>
                <a:cubicBezTo>
                  <a:pt x="11660297" y="4100751"/>
                  <a:pt x="11674543" y="4079824"/>
                  <a:pt x="11698709" y="4070032"/>
                </a:cubicBezTo>
                <a:cubicBezTo>
                  <a:pt x="11720363" y="4060715"/>
                  <a:pt x="11741541" y="4048886"/>
                  <a:pt x="11755311" y="4025445"/>
                </a:cubicBezTo>
                <a:cubicBezTo>
                  <a:pt x="11764055" y="4002958"/>
                  <a:pt x="11760717" y="3985368"/>
                  <a:pt x="11739794" y="3971114"/>
                </a:cubicBezTo>
                <a:cubicBezTo>
                  <a:pt x="11724851" y="3960934"/>
                  <a:pt x="11708824" y="3958768"/>
                  <a:pt x="11694356" y="3951100"/>
                </a:cubicBezTo>
                <a:cubicBezTo>
                  <a:pt x="11667933" y="3935287"/>
                  <a:pt x="11649046" y="3918044"/>
                  <a:pt x="11645836" y="3887413"/>
                </a:cubicBezTo>
                <a:cubicBezTo>
                  <a:pt x="11643928" y="3877361"/>
                  <a:pt x="11642021" y="3867309"/>
                  <a:pt x="11640113" y="3857258"/>
                </a:cubicBezTo>
                <a:cubicBezTo>
                  <a:pt x="11634739" y="3842657"/>
                  <a:pt x="11636902" y="3826625"/>
                  <a:pt x="11654009" y="3820776"/>
                </a:cubicBezTo>
                <a:cubicBezTo>
                  <a:pt x="11666092" y="3815880"/>
                  <a:pt x="11668255" y="3799848"/>
                  <a:pt x="11679861" y="3792439"/>
                </a:cubicBezTo>
                <a:cubicBezTo>
                  <a:pt x="11721263" y="3763755"/>
                  <a:pt x="11704316" y="3701885"/>
                  <a:pt x="11654808" y="3687850"/>
                </a:cubicBezTo>
                <a:cubicBezTo>
                  <a:pt x="11640818" y="3682694"/>
                  <a:pt x="11618686" y="3689498"/>
                  <a:pt x="11601102" y="3692835"/>
                </a:cubicBezTo>
                <a:cubicBezTo>
                  <a:pt x="11592137" y="3686726"/>
                  <a:pt x="11596206" y="3680747"/>
                  <a:pt x="11599799" y="3672255"/>
                </a:cubicBezTo>
                <a:cubicBezTo>
                  <a:pt x="11606986" y="3655270"/>
                  <a:pt x="11603171" y="3635167"/>
                  <a:pt x="11594204" y="3629059"/>
                </a:cubicBezTo>
                <a:cubicBezTo>
                  <a:pt x="11578306" y="3613852"/>
                  <a:pt x="11571502" y="3591713"/>
                  <a:pt x="11579165" y="3577241"/>
                </a:cubicBezTo>
                <a:cubicBezTo>
                  <a:pt x="11588387" y="3557267"/>
                  <a:pt x="11600122" y="3536816"/>
                  <a:pt x="11623334" y="3521997"/>
                </a:cubicBezTo>
                <a:cubicBezTo>
                  <a:pt x="11662700" y="3496303"/>
                  <a:pt x="11706485" y="3480183"/>
                  <a:pt x="11746328" y="3457002"/>
                </a:cubicBezTo>
                <a:cubicBezTo>
                  <a:pt x="11760448" y="3449116"/>
                  <a:pt x="11775042" y="3443742"/>
                  <a:pt x="11782706" y="3429271"/>
                </a:cubicBezTo>
                <a:cubicBezTo>
                  <a:pt x="11788334" y="3417790"/>
                  <a:pt x="11802452" y="3409903"/>
                  <a:pt x="11787032" y="3397209"/>
                </a:cubicBezTo>
                <a:cubicBezTo>
                  <a:pt x="11778065" y="3391100"/>
                  <a:pt x="11777239" y="3373033"/>
                  <a:pt x="11758096" y="3381872"/>
                </a:cubicBezTo>
                <a:cubicBezTo>
                  <a:pt x="11743978" y="3389759"/>
                  <a:pt x="11729987" y="3384604"/>
                  <a:pt x="11714310" y="3397993"/>
                </a:cubicBezTo>
                <a:cubicBezTo>
                  <a:pt x="11700669" y="3408391"/>
                  <a:pt x="11678062" y="3412682"/>
                  <a:pt x="11658569" y="3405967"/>
                </a:cubicBezTo>
                <a:cubicBezTo>
                  <a:pt x="11645056" y="3403325"/>
                  <a:pt x="11641462" y="3411818"/>
                  <a:pt x="11633926" y="3413248"/>
                </a:cubicBezTo>
                <a:cubicBezTo>
                  <a:pt x="11614307" y="3419574"/>
                  <a:pt x="11613097" y="3440631"/>
                  <a:pt x="11596467" y="3448993"/>
                </a:cubicBezTo>
                <a:cubicBezTo>
                  <a:pt x="11584384" y="3453890"/>
                  <a:pt x="11575291" y="3460823"/>
                  <a:pt x="11564288" y="3457704"/>
                </a:cubicBezTo>
                <a:cubicBezTo>
                  <a:pt x="11579139" y="3426248"/>
                  <a:pt x="11605944" y="3402937"/>
                  <a:pt x="11614818" y="3367408"/>
                </a:cubicBezTo>
                <a:cubicBezTo>
                  <a:pt x="11620446" y="3355927"/>
                  <a:pt x="11628586" y="3343968"/>
                  <a:pt x="11623212" y="3329367"/>
                </a:cubicBezTo>
                <a:cubicBezTo>
                  <a:pt x="11620225" y="3327332"/>
                  <a:pt x="11619270" y="3322306"/>
                  <a:pt x="11621305" y="3319316"/>
                </a:cubicBezTo>
                <a:cubicBezTo>
                  <a:pt x="11633644" y="3288337"/>
                  <a:pt x="11632555" y="3258605"/>
                  <a:pt x="11626638" y="3229137"/>
                </a:cubicBezTo>
                <a:lnTo>
                  <a:pt x="11625521" y="3224951"/>
                </a:lnTo>
                <a:lnTo>
                  <a:pt x="11626480" y="3223266"/>
                </a:lnTo>
                <a:cubicBezTo>
                  <a:pt x="11641821" y="3205361"/>
                  <a:pt x="11631594" y="3182342"/>
                  <a:pt x="11644378" y="3161879"/>
                </a:cubicBezTo>
                <a:cubicBezTo>
                  <a:pt x="11652049" y="3151649"/>
                  <a:pt x="11652050" y="3138859"/>
                  <a:pt x="11669947" y="3131186"/>
                </a:cubicBezTo>
                <a:cubicBezTo>
                  <a:pt x="11692958" y="3120955"/>
                  <a:pt x="11703186" y="3100494"/>
                  <a:pt x="11695516" y="3072358"/>
                </a:cubicBezTo>
                <a:cubicBezTo>
                  <a:pt x="11682732" y="3069800"/>
                  <a:pt x="11667391" y="3072358"/>
                  <a:pt x="11657162" y="3067242"/>
                </a:cubicBezTo>
                <a:cubicBezTo>
                  <a:pt x="11644378" y="3057011"/>
                  <a:pt x="11636708" y="3041665"/>
                  <a:pt x="11636708" y="3023760"/>
                </a:cubicBezTo>
                <a:cubicBezTo>
                  <a:pt x="11636708" y="3010971"/>
                  <a:pt x="11621367" y="3008413"/>
                  <a:pt x="11623925" y="2993067"/>
                </a:cubicBezTo>
                <a:cubicBezTo>
                  <a:pt x="11626480" y="2985394"/>
                  <a:pt x="11608582" y="2993067"/>
                  <a:pt x="11606028" y="2982836"/>
                </a:cubicBezTo>
                <a:cubicBezTo>
                  <a:pt x="11606027" y="2980279"/>
                  <a:pt x="11618810" y="2980278"/>
                  <a:pt x="11623924" y="2975163"/>
                </a:cubicBezTo>
                <a:cubicBezTo>
                  <a:pt x="11629037" y="2967489"/>
                  <a:pt x="11631595" y="2959815"/>
                  <a:pt x="11636708" y="2949585"/>
                </a:cubicBezTo>
                <a:cubicBezTo>
                  <a:pt x="11639265" y="2936796"/>
                  <a:pt x="11634151" y="2929123"/>
                  <a:pt x="11618810" y="2926565"/>
                </a:cubicBezTo>
                <a:lnTo>
                  <a:pt x="11591281" y="2916750"/>
                </a:lnTo>
                <a:lnTo>
                  <a:pt x="11609966" y="2889301"/>
                </a:lnTo>
                <a:lnTo>
                  <a:pt x="11615397" y="2881324"/>
                </a:lnTo>
                <a:lnTo>
                  <a:pt x="11615614" y="2881484"/>
                </a:lnTo>
                <a:cubicBezTo>
                  <a:pt x="11629037" y="2892675"/>
                  <a:pt x="11641821" y="2904824"/>
                  <a:pt x="11657162" y="2913776"/>
                </a:cubicBezTo>
                <a:cubicBezTo>
                  <a:pt x="11662276" y="2916334"/>
                  <a:pt x="11664833" y="2921449"/>
                  <a:pt x="11667390" y="2924008"/>
                </a:cubicBezTo>
                <a:cubicBezTo>
                  <a:pt x="11675060" y="2929122"/>
                  <a:pt x="11680174" y="2929123"/>
                  <a:pt x="11685288" y="2924008"/>
                </a:cubicBezTo>
                <a:cubicBezTo>
                  <a:pt x="11687845" y="2918891"/>
                  <a:pt x="11687845" y="2913776"/>
                  <a:pt x="11685288" y="2908661"/>
                </a:cubicBezTo>
                <a:cubicBezTo>
                  <a:pt x="11676339" y="2900988"/>
                  <a:pt x="11668029" y="2892035"/>
                  <a:pt x="11659720" y="2883403"/>
                </a:cubicBezTo>
                <a:lnTo>
                  <a:pt x="11640829" y="2866158"/>
                </a:lnTo>
                <a:lnTo>
                  <a:pt x="11645791" y="2860373"/>
                </a:lnTo>
                <a:cubicBezTo>
                  <a:pt x="11652091" y="2850717"/>
                  <a:pt x="11657838" y="2839863"/>
                  <a:pt x="11670160" y="2836223"/>
                </a:cubicBezTo>
                <a:cubicBezTo>
                  <a:pt x="11677220" y="2832279"/>
                  <a:pt x="11672324" y="2820192"/>
                  <a:pt x="11668381" y="2813130"/>
                </a:cubicBezTo>
                <a:cubicBezTo>
                  <a:pt x="11666473" y="2803078"/>
                  <a:pt x="11652831" y="2813477"/>
                  <a:pt x="11648412" y="2803902"/>
                </a:cubicBezTo>
                <a:cubicBezTo>
                  <a:pt x="11650448" y="2800913"/>
                  <a:pt x="11654994" y="2797447"/>
                  <a:pt x="11656552" y="2791944"/>
                </a:cubicBezTo>
                <a:cubicBezTo>
                  <a:pt x="11660146" y="2783452"/>
                  <a:pt x="11676776" y="2775089"/>
                  <a:pt x="11668892" y="2760965"/>
                </a:cubicBezTo>
                <a:lnTo>
                  <a:pt x="11661593" y="2747392"/>
                </a:lnTo>
                <a:lnTo>
                  <a:pt x="11668668" y="2744325"/>
                </a:lnTo>
                <a:cubicBezTo>
                  <a:pt x="11675060" y="2740488"/>
                  <a:pt x="11681453" y="2736012"/>
                  <a:pt x="11687845" y="2732175"/>
                </a:cubicBezTo>
                <a:cubicBezTo>
                  <a:pt x="11723641" y="2711713"/>
                  <a:pt x="11736426" y="2681020"/>
                  <a:pt x="11723641" y="2642654"/>
                </a:cubicBezTo>
                <a:cubicBezTo>
                  <a:pt x="11713413" y="2611960"/>
                  <a:pt x="11705743" y="2583825"/>
                  <a:pt x="11726198" y="2553131"/>
                </a:cubicBezTo>
                <a:cubicBezTo>
                  <a:pt x="11738982" y="2537785"/>
                  <a:pt x="11756880" y="2509649"/>
                  <a:pt x="11774777" y="2496861"/>
                </a:cubicBezTo>
                <a:cubicBezTo>
                  <a:pt x="11790119" y="2484071"/>
                  <a:pt x="11800346" y="2463609"/>
                  <a:pt x="11823358" y="2455936"/>
                </a:cubicBezTo>
                <a:cubicBezTo>
                  <a:pt x="11831030" y="2453378"/>
                  <a:pt x="11831029" y="2445705"/>
                  <a:pt x="11831028" y="2440589"/>
                </a:cubicBezTo>
                <a:cubicBezTo>
                  <a:pt x="11833585" y="2407338"/>
                  <a:pt x="11820802" y="2376646"/>
                  <a:pt x="11813131" y="2343394"/>
                </a:cubicBezTo>
                <a:cubicBezTo>
                  <a:pt x="11808016" y="2317817"/>
                  <a:pt x="11805460" y="2292239"/>
                  <a:pt x="11813130" y="2269220"/>
                </a:cubicBezTo>
                <a:cubicBezTo>
                  <a:pt x="11815687" y="2253873"/>
                  <a:pt x="11833585" y="2235969"/>
                  <a:pt x="11859154" y="2230853"/>
                </a:cubicBezTo>
                <a:cubicBezTo>
                  <a:pt x="11882165" y="2225738"/>
                  <a:pt x="11905177" y="2218064"/>
                  <a:pt x="11923075" y="2197602"/>
                </a:cubicBezTo>
                <a:cubicBezTo>
                  <a:pt x="11935859" y="2177139"/>
                  <a:pt x="11935860" y="2159236"/>
                  <a:pt x="11917961" y="2141331"/>
                </a:cubicBezTo>
                <a:cubicBezTo>
                  <a:pt x="11905177" y="2128542"/>
                  <a:pt x="11889836" y="2123426"/>
                  <a:pt x="11877052" y="2113197"/>
                </a:cubicBezTo>
                <a:cubicBezTo>
                  <a:pt x="11854040" y="2092733"/>
                  <a:pt x="11838699" y="2072272"/>
                  <a:pt x="11841256" y="2041578"/>
                </a:cubicBezTo>
                <a:cubicBezTo>
                  <a:pt x="11841256" y="2031347"/>
                  <a:pt x="11841256" y="2021116"/>
                  <a:pt x="11841257" y="2010885"/>
                </a:cubicBezTo>
                <a:cubicBezTo>
                  <a:pt x="11838699" y="1995538"/>
                  <a:pt x="11843812" y="1980192"/>
                  <a:pt x="11861710" y="1977634"/>
                </a:cubicBezTo>
                <a:cubicBezTo>
                  <a:pt x="11874495" y="1975076"/>
                  <a:pt x="11879608" y="1959730"/>
                  <a:pt x="11892392" y="1954614"/>
                </a:cubicBezTo>
                <a:cubicBezTo>
                  <a:pt x="11938416" y="1934152"/>
                  <a:pt x="11933302" y="1870208"/>
                  <a:pt x="11887279" y="1847188"/>
                </a:cubicBezTo>
                <a:cubicBezTo>
                  <a:pt x="11874495" y="1839514"/>
                  <a:pt x="11851484" y="1842073"/>
                  <a:pt x="11833586" y="1842073"/>
                </a:cubicBezTo>
                <a:cubicBezTo>
                  <a:pt x="11825915" y="1834399"/>
                  <a:pt x="11831028" y="1829283"/>
                  <a:pt x="11836142" y="1821610"/>
                </a:cubicBezTo>
                <a:cubicBezTo>
                  <a:pt x="11846370" y="1806264"/>
                  <a:pt x="11846369" y="1785801"/>
                  <a:pt x="11838699" y="1778128"/>
                </a:cubicBezTo>
                <a:cubicBezTo>
                  <a:pt x="11825914" y="1760224"/>
                  <a:pt x="11823358" y="1737204"/>
                  <a:pt x="11833585" y="1724416"/>
                </a:cubicBezTo>
                <a:cubicBezTo>
                  <a:pt x="11846369" y="1706511"/>
                  <a:pt x="11861711" y="1688607"/>
                  <a:pt x="11887279" y="1678375"/>
                </a:cubicBezTo>
                <a:cubicBezTo>
                  <a:pt x="11930745" y="1660471"/>
                  <a:pt x="11976768" y="1652798"/>
                  <a:pt x="12020236" y="1637451"/>
                </a:cubicBezTo>
                <a:cubicBezTo>
                  <a:pt x="12035577" y="1632335"/>
                  <a:pt x="12050917" y="1629777"/>
                  <a:pt x="12061144" y="1616989"/>
                </a:cubicBezTo>
                <a:cubicBezTo>
                  <a:pt x="12068815" y="1606758"/>
                  <a:pt x="12084156" y="1601643"/>
                  <a:pt x="12071373" y="1586296"/>
                </a:cubicBezTo>
                <a:cubicBezTo>
                  <a:pt x="12063701" y="1578623"/>
                  <a:pt x="12066258" y="1560718"/>
                  <a:pt x="12045803" y="1565834"/>
                </a:cubicBezTo>
                <a:cubicBezTo>
                  <a:pt x="12030462" y="1570950"/>
                  <a:pt x="12017678" y="1563277"/>
                  <a:pt x="11999780" y="1573507"/>
                </a:cubicBezTo>
                <a:cubicBezTo>
                  <a:pt x="11984440" y="1581181"/>
                  <a:pt x="11961427" y="1581180"/>
                  <a:pt x="11943530" y="1570949"/>
                </a:cubicBezTo>
                <a:cubicBezTo>
                  <a:pt x="11930746" y="1565834"/>
                  <a:pt x="11925633" y="1573507"/>
                  <a:pt x="11917961" y="1573507"/>
                </a:cubicBezTo>
                <a:cubicBezTo>
                  <a:pt x="11897506" y="1576064"/>
                  <a:pt x="11892392" y="1596527"/>
                  <a:pt x="11874495" y="1601642"/>
                </a:cubicBezTo>
                <a:cubicBezTo>
                  <a:pt x="11861711" y="1604201"/>
                  <a:pt x="11851483" y="1609316"/>
                  <a:pt x="11841256" y="1604200"/>
                </a:cubicBezTo>
                <a:cubicBezTo>
                  <a:pt x="11861711" y="1576064"/>
                  <a:pt x="11892394" y="1558161"/>
                  <a:pt x="11907734" y="1524909"/>
                </a:cubicBezTo>
                <a:cubicBezTo>
                  <a:pt x="11915404" y="1514679"/>
                  <a:pt x="11925631" y="1504448"/>
                  <a:pt x="11923076" y="1489101"/>
                </a:cubicBezTo>
                <a:cubicBezTo>
                  <a:pt x="11920518" y="1486543"/>
                  <a:pt x="11920518" y="1481427"/>
                  <a:pt x="11923075" y="1478870"/>
                </a:cubicBezTo>
                <a:cubicBezTo>
                  <a:pt x="11958870" y="1422599"/>
                  <a:pt x="11940973" y="1361213"/>
                  <a:pt x="11938416" y="1299826"/>
                </a:cubicBezTo>
                <a:cubicBezTo>
                  <a:pt x="11938416" y="1297268"/>
                  <a:pt x="11933303" y="1294711"/>
                  <a:pt x="11935859" y="1294710"/>
                </a:cubicBezTo>
                <a:cubicBezTo>
                  <a:pt x="11958870" y="1266575"/>
                  <a:pt x="11940973" y="1235882"/>
                  <a:pt x="11930745" y="1215420"/>
                </a:cubicBezTo>
                <a:cubicBezTo>
                  <a:pt x="11917961" y="1184727"/>
                  <a:pt x="11923076" y="1156592"/>
                  <a:pt x="11923075" y="1125898"/>
                </a:cubicBezTo>
                <a:cubicBezTo>
                  <a:pt x="11923076" y="1107994"/>
                  <a:pt x="11943529" y="1095205"/>
                  <a:pt x="11958870" y="1087532"/>
                </a:cubicBezTo>
                <a:cubicBezTo>
                  <a:pt x="11976768" y="1079858"/>
                  <a:pt x="11986996" y="1069627"/>
                  <a:pt x="11992110" y="1054280"/>
                </a:cubicBezTo>
                <a:cubicBezTo>
                  <a:pt x="11994667" y="1049165"/>
                  <a:pt x="11997224" y="1044050"/>
                  <a:pt x="12002337" y="1044049"/>
                </a:cubicBezTo>
                <a:cubicBezTo>
                  <a:pt x="12030462" y="1051723"/>
                  <a:pt x="12035576" y="1015915"/>
                  <a:pt x="12061145" y="1013357"/>
                </a:cubicBezTo>
                <a:cubicBezTo>
                  <a:pt x="12068815" y="1010799"/>
                  <a:pt x="12066258" y="998010"/>
                  <a:pt x="12063702" y="990336"/>
                </a:cubicBezTo>
                <a:cubicBezTo>
                  <a:pt x="12063701" y="980106"/>
                  <a:pt x="12048360" y="987779"/>
                  <a:pt x="12045803" y="977548"/>
                </a:cubicBezTo>
                <a:cubicBezTo>
                  <a:pt x="12048360" y="974990"/>
                  <a:pt x="12053474" y="972432"/>
                  <a:pt x="12056031" y="967317"/>
                </a:cubicBezTo>
                <a:cubicBezTo>
                  <a:pt x="12061144" y="959643"/>
                  <a:pt x="12079042" y="954528"/>
                  <a:pt x="12073929" y="939181"/>
                </a:cubicBezTo>
                <a:cubicBezTo>
                  <a:pt x="12071372" y="923835"/>
                  <a:pt x="12068815" y="905931"/>
                  <a:pt x="12058588" y="890583"/>
                </a:cubicBezTo>
                <a:cubicBezTo>
                  <a:pt x="12045803" y="875237"/>
                  <a:pt x="12030463" y="862448"/>
                  <a:pt x="12004894" y="857332"/>
                </a:cubicBezTo>
                <a:cubicBezTo>
                  <a:pt x="11989553" y="857333"/>
                  <a:pt x="11971655" y="852217"/>
                  <a:pt x="11958870" y="862448"/>
                </a:cubicBezTo>
                <a:cubicBezTo>
                  <a:pt x="11938416" y="875237"/>
                  <a:pt x="11920518" y="893142"/>
                  <a:pt x="11912849" y="918718"/>
                </a:cubicBezTo>
                <a:cubicBezTo>
                  <a:pt x="11910290" y="926392"/>
                  <a:pt x="11910290" y="934066"/>
                  <a:pt x="11915404" y="941739"/>
                </a:cubicBezTo>
                <a:cubicBezTo>
                  <a:pt x="11925631" y="957086"/>
                  <a:pt x="11933303" y="972432"/>
                  <a:pt x="11940973" y="987779"/>
                </a:cubicBezTo>
                <a:cubicBezTo>
                  <a:pt x="11917961" y="1008241"/>
                  <a:pt x="11894950" y="1031261"/>
                  <a:pt x="11871938" y="1054281"/>
                </a:cubicBezTo>
                <a:cubicBezTo>
                  <a:pt x="11846369" y="1051723"/>
                  <a:pt x="11831028" y="1031261"/>
                  <a:pt x="11813131" y="1013356"/>
                </a:cubicBezTo>
                <a:cubicBezTo>
                  <a:pt x="11787562" y="987779"/>
                  <a:pt x="11767107" y="957085"/>
                  <a:pt x="11731311" y="944297"/>
                </a:cubicBezTo>
                <a:cubicBezTo>
                  <a:pt x="11721084" y="939181"/>
                  <a:pt x="11710857" y="926393"/>
                  <a:pt x="11705743" y="934065"/>
                </a:cubicBezTo>
                <a:cubicBezTo>
                  <a:pt x="11692959" y="946854"/>
                  <a:pt x="11672505" y="934066"/>
                  <a:pt x="11662276" y="951970"/>
                </a:cubicBezTo>
                <a:cubicBezTo>
                  <a:pt x="11657162" y="959643"/>
                  <a:pt x="11646935" y="962201"/>
                  <a:pt x="11644378" y="969875"/>
                </a:cubicBezTo>
                <a:cubicBezTo>
                  <a:pt x="11631594" y="1003125"/>
                  <a:pt x="11593241" y="1018472"/>
                  <a:pt x="11583014" y="1051723"/>
                </a:cubicBezTo>
                <a:cubicBezTo>
                  <a:pt x="11580457" y="1059396"/>
                  <a:pt x="11567673" y="1056839"/>
                  <a:pt x="11565116" y="1051723"/>
                </a:cubicBezTo>
                <a:cubicBezTo>
                  <a:pt x="11560002" y="1026145"/>
                  <a:pt x="11539549" y="1018472"/>
                  <a:pt x="11526763" y="1003126"/>
                </a:cubicBezTo>
                <a:cubicBezTo>
                  <a:pt x="11493526" y="1015914"/>
                  <a:pt x="11480741" y="1049165"/>
                  <a:pt x="11462842" y="1072185"/>
                </a:cubicBezTo>
                <a:cubicBezTo>
                  <a:pt x="11457728" y="1082416"/>
                  <a:pt x="11450058" y="1090089"/>
                  <a:pt x="11442387" y="1100321"/>
                </a:cubicBezTo>
                <a:cubicBezTo>
                  <a:pt x="11439830" y="1102878"/>
                  <a:pt x="11434717" y="1105436"/>
                  <a:pt x="11434717" y="1105436"/>
                </a:cubicBezTo>
                <a:cubicBezTo>
                  <a:pt x="11411706" y="1084974"/>
                  <a:pt x="11375909" y="1107994"/>
                  <a:pt x="11352899" y="1084973"/>
                </a:cubicBezTo>
                <a:cubicBezTo>
                  <a:pt x="11311988" y="1046607"/>
                  <a:pt x="11286420" y="1000568"/>
                  <a:pt x="11242953" y="964759"/>
                </a:cubicBezTo>
                <a:cubicBezTo>
                  <a:pt x="11232726" y="957085"/>
                  <a:pt x="11232726" y="941739"/>
                  <a:pt x="11237842" y="939181"/>
                </a:cubicBezTo>
                <a:cubicBezTo>
                  <a:pt x="11255738" y="918719"/>
                  <a:pt x="11242953" y="898257"/>
                  <a:pt x="11248069" y="880352"/>
                </a:cubicBezTo>
                <a:cubicBezTo>
                  <a:pt x="11248067" y="870121"/>
                  <a:pt x="11245510" y="865006"/>
                  <a:pt x="11240396" y="857332"/>
                </a:cubicBezTo>
                <a:cubicBezTo>
                  <a:pt x="11204602" y="826640"/>
                  <a:pt x="11194373" y="785715"/>
                  <a:pt x="11196930" y="742233"/>
                </a:cubicBezTo>
                <a:cubicBezTo>
                  <a:pt x="11196930" y="737117"/>
                  <a:pt x="11196932" y="732002"/>
                  <a:pt x="11191816" y="729444"/>
                </a:cubicBezTo>
                <a:cubicBezTo>
                  <a:pt x="11168805" y="737118"/>
                  <a:pt x="11171362" y="762695"/>
                  <a:pt x="11166248" y="778041"/>
                </a:cubicBezTo>
                <a:cubicBezTo>
                  <a:pt x="11153464" y="824081"/>
                  <a:pt x="11130452" y="867563"/>
                  <a:pt x="11104885" y="911046"/>
                </a:cubicBezTo>
                <a:cubicBezTo>
                  <a:pt x="11092101" y="928950"/>
                  <a:pt x="11076758" y="939181"/>
                  <a:pt x="11058860" y="941739"/>
                </a:cubicBezTo>
                <a:cubicBezTo>
                  <a:pt x="11010280" y="949412"/>
                  <a:pt x="10961701" y="939181"/>
                  <a:pt x="10920790" y="911045"/>
                </a:cubicBezTo>
                <a:cubicBezTo>
                  <a:pt x="10908007" y="905930"/>
                  <a:pt x="10897779" y="880353"/>
                  <a:pt x="10900336" y="867564"/>
                </a:cubicBezTo>
                <a:cubicBezTo>
                  <a:pt x="10915677" y="795947"/>
                  <a:pt x="10915677" y="790831"/>
                  <a:pt x="10887552" y="737118"/>
                </a:cubicBezTo>
                <a:cubicBezTo>
                  <a:pt x="10879882" y="721771"/>
                  <a:pt x="10879881" y="708983"/>
                  <a:pt x="10879881" y="693636"/>
                </a:cubicBezTo>
                <a:cubicBezTo>
                  <a:pt x="10879881" y="604114"/>
                  <a:pt x="10879881" y="514592"/>
                  <a:pt x="10877324" y="422512"/>
                </a:cubicBezTo>
                <a:cubicBezTo>
                  <a:pt x="10877324" y="399492"/>
                  <a:pt x="10892665" y="379030"/>
                  <a:pt x="10890108" y="356011"/>
                </a:cubicBezTo>
                <a:cubicBezTo>
                  <a:pt x="10887552" y="332990"/>
                  <a:pt x="10890108" y="312528"/>
                  <a:pt x="10890108" y="289508"/>
                </a:cubicBezTo>
                <a:cubicBezTo>
                  <a:pt x="10890108" y="281835"/>
                  <a:pt x="10897779" y="279278"/>
                  <a:pt x="10897779" y="274162"/>
                </a:cubicBezTo>
                <a:cubicBezTo>
                  <a:pt x="10900337" y="263931"/>
                  <a:pt x="10905449" y="251142"/>
                  <a:pt x="10892665" y="248584"/>
                </a:cubicBezTo>
                <a:cubicBezTo>
                  <a:pt x="10879881" y="243469"/>
                  <a:pt x="10872210" y="256257"/>
                  <a:pt x="10869655" y="263930"/>
                </a:cubicBezTo>
                <a:cubicBezTo>
                  <a:pt x="10867097" y="274162"/>
                  <a:pt x="10859426" y="286951"/>
                  <a:pt x="10859426" y="294625"/>
                </a:cubicBezTo>
                <a:cubicBezTo>
                  <a:pt x="10864540" y="332991"/>
                  <a:pt x="10846643" y="366242"/>
                  <a:pt x="10849199" y="402050"/>
                </a:cubicBezTo>
                <a:cubicBezTo>
                  <a:pt x="10849199" y="494130"/>
                  <a:pt x="10849199" y="583652"/>
                  <a:pt x="10849199" y="673173"/>
                </a:cubicBezTo>
                <a:cubicBezTo>
                  <a:pt x="10849199" y="691078"/>
                  <a:pt x="10841529" y="703867"/>
                  <a:pt x="10833859" y="719214"/>
                </a:cubicBezTo>
                <a:cubicBezTo>
                  <a:pt x="10813403" y="757579"/>
                  <a:pt x="10795505" y="795946"/>
                  <a:pt x="10813403" y="844544"/>
                </a:cubicBezTo>
                <a:cubicBezTo>
                  <a:pt x="10833858" y="890584"/>
                  <a:pt x="10790391" y="926392"/>
                  <a:pt x="10746926" y="931508"/>
                </a:cubicBezTo>
                <a:cubicBezTo>
                  <a:pt x="10706015" y="936623"/>
                  <a:pt x="10662549" y="931507"/>
                  <a:pt x="10619082" y="931508"/>
                </a:cubicBezTo>
                <a:cubicBezTo>
                  <a:pt x="10606298" y="931508"/>
                  <a:pt x="10573059" y="903372"/>
                  <a:pt x="10562832" y="888026"/>
                </a:cubicBezTo>
                <a:cubicBezTo>
                  <a:pt x="10544934" y="865006"/>
                  <a:pt x="10542377" y="836870"/>
                  <a:pt x="10529593" y="813850"/>
                </a:cubicBezTo>
                <a:cubicBezTo>
                  <a:pt x="10511695" y="775485"/>
                  <a:pt x="10498911" y="770369"/>
                  <a:pt x="10447774" y="770369"/>
                </a:cubicBezTo>
                <a:cubicBezTo>
                  <a:pt x="10455444" y="806178"/>
                  <a:pt x="10442660" y="844544"/>
                  <a:pt x="10458001" y="882910"/>
                </a:cubicBezTo>
                <a:cubicBezTo>
                  <a:pt x="10468228" y="900815"/>
                  <a:pt x="10452888" y="928950"/>
                  <a:pt x="10468228" y="949413"/>
                </a:cubicBezTo>
                <a:cubicBezTo>
                  <a:pt x="10473343" y="954528"/>
                  <a:pt x="10465673" y="962201"/>
                  <a:pt x="10460559" y="967317"/>
                </a:cubicBezTo>
                <a:cubicBezTo>
                  <a:pt x="10434990" y="990336"/>
                  <a:pt x="10401750" y="1005683"/>
                  <a:pt x="10373625" y="1023588"/>
                </a:cubicBezTo>
                <a:cubicBezTo>
                  <a:pt x="10345500" y="1018472"/>
                  <a:pt x="10327602" y="1051723"/>
                  <a:pt x="10299477" y="1046607"/>
                </a:cubicBezTo>
                <a:cubicBezTo>
                  <a:pt x="10266238" y="1067069"/>
                  <a:pt x="10238112" y="1059397"/>
                  <a:pt x="10212544" y="1028703"/>
                </a:cubicBezTo>
                <a:cubicBezTo>
                  <a:pt x="10197203" y="1010799"/>
                  <a:pt x="10181862" y="992894"/>
                  <a:pt x="10158851" y="985221"/>
                </a:cubicBezTo>
                <a:cubicBezTo>
                  <a:pt x="10148623" y="982663"/>
                  <a:pt x="10138395" y="977547"/>
                  <a:pt x="10130725" y="998010"/>
                </a:cubicBezTo>
                <a:cubicBezTo>
                  <a:pt x="10123056" y="1015914"/>
                  <a:pt x="10117940" y="1028703"/>
                  <a:pt x="10128168" y="1044049"/>
                </a:cubicBezTo>
                <a:cubicBezTo>
                  <a:pt x="10140952" y="1069627"/>
                  <a:pt x="10138395" y="1097763"/>
                  <a:pt x="10151180" y="1120782"/>
                </a:cubicBezTo>
                <a:cubicBezTo>
                  <a:pt x="10158850" y="1131014"/>
                  <a:pt x="10130726" y="1184727"/>
                  <a:pt x="10117940" y="1187285"/>
                </a:cubicBezTo>
                <a:cubicBezTo>
                  <a:pt x="10107714" y="1189842"/>
                  <a:pt x="10097486" y="1189842"/>
                  <a:pt x="10089815" y="1182169"/>
                </a:cubicBezTo>
                <a:cubicBezTo>
                  <a:pt x="10071917" y="1161707"/>
                  <a:pt x="10054019" y="1143802"/>
                  <a:pt x="10036121" y="1125898"/>
                </a:cubicBezTo>
                <a:cubicBezTo>
                  <a:pt x="10020780" y="1113109"/>
                  <a:pt x="10005439" y="1113110"/>
                  <a:pt x="9982428" y="1128456"/>
                </a:cubicBezTo>
                <a:cubicBezTo>
                  <a:pt x="9969643" y="1136129"/>
                  <a:pt x="9964530" y="1148918"/>
                  <a:pt x="9972201" y="1166823"/>
                </a:cubicBezTo>
                <a:cubicBezTo>
                  <a:pt x="9982429" y="1192400"/>
                  <a:pt x="9992655" y="1220536"/>
                  <a:pt x="10002882" y="1246113"/>
                </a:cubicBezTo>
                <a:cubicBezTo>
                  <a:pt x="10010553" y="1266575"/>
                  <a:pt x="10010553" y="1276806"/>
                  <a:pt x="9995213" y="1289595"/>
                </a:cubicBezTo>
                <a:cubicBezTo>
                  <a:pt x="9959416" y="1325404"/>
                  <a:pt x="9923620" y="1363771"/>
                  <a:pt x="9875040" y="1391906"/>
                </a:cubicBezTo>
                <a:cubicBezTo>
                  <a:pt x="9877597" y="1391906"/>
                  <a:pt x="9872483" y="1394463"/>
                  <a:pt x="9869926" y="1391906"/>
                </a:cubicBezTo>
                <a:cubicBezTo>
                  <a:pt x="9846915" y="1363770"/>
                  <a:pt x="9813676" y="1345866"/>
                  <a:pt x="9780437" y="1330520"/>
                </a:cubicBezTo>
                <a:cubicBezTo>
                  <a:pt x="9739527" y="1310057"/>
                  <a:pt x="9698618" y="1289595"/>
                  <a:pt x="9670492" y="1246113"/>
                </a:cubicBezTo>
                <a:cubicBezTo>
                  <a:pt x="9647480" y="1207747"/>
                  <a:pt x="9609130" y="1182169"/>
                  <a:pt x="9578447" y="1151475"/>
                </a:cubicBezTo>
                <a:cubicBezTo>
                  <a:pt x="9560548" y="1133572"/>
                  <a:pt x="9542650" y="1115667"/>
                  <a:pt x="9529866" y="1092648"/>
                </a:cubicBezTo>
                <a:cubicBezTo>
                  <a:pt x="9506854" y="1049166"/>
                  <a:pt x="9463388" y="1018472"/>
                  <a:pt x="9430148" y="982663"/>
                </a:cubicBezTo>
                <a:cubicBezTo>
                  <a:pt x="9419921" y="969874"/>
                  <a:pt x="9404580" y="959643"/>
                  <a:pt x="9399466" y="941739"/>
                </a:cubicBezTo>
                <a:cubicBezTo>
                  <a:pt x="9396911" y="928950"/>
                  <a:pt x="9386682" y="913604"/>
                  <a:pt x="9412251" y="911046"/>
                </a:cubicBezTo>
                <a:cubicBezTo>
                  <a:pt x="9414808" y="911046"/>
                  <a:pt x="9417364" y="903372"/>
                  <a:pt x="9417364" y="903372"/>
                </a:cubicBezTo>
                <a:cubicBezTo>
                  <a:pt x="9404580" y="888026"/>
                  <a:pt x="9412250" y="865006"/>
                  <a:pt x="9402023" y="852217"/>
                </a:cubicBezTo>
                <a:cubicBezTo>
                  <a:pt x="9371341" y="818966"/>
                  <a:pt x="9371341" y="775484"/>
                  <a:pt x="9353443" y="739676"/>
                </a:cubicBezTo>
                <a:cubicBezTo>
                  <a:pt x="9332988" y="698751"/>
                  <a:pt x="9363671" y="665500"/>
                  <a:pt x="9356002" y="629691"/>
                </a:cubicBezTo>
                <a:cubicBezTo>
                  <a:pt x="9371341" y="622018"/>
                  <a:pt x="9376455" y="604114"/>
                  <a:pt x="9384125" y="591325"/>
                </a:cubicBezTo>
                <a:cubicBezTo>
                  <a:pt x="9391796" y="570863"/>
                  <a:pt x="9417364" y="555517"/>
                  <a:pt x="9407137" y="527381"/>
                </a:cubicBezTo>
                <a:cubicBezTo>
                  <a:pt x="9417365" y="519708"/>
                  <a:pt x="9417364" y="501804"/>
                  <a:pt x="9430148" y="491572"/>
                </a:cubicBezTo>
                <a:cubicBezTo>
                  <a:pt x="9448046" y="478783"/>
                  <a:pt x="9460831" y="463437"/>
                  <a:pt x="9476172" y="448090"/>
                </a:cubicBezTo>
                <a:cubicBezTo>
                  <a:pt x="9488957" y="435301"/>
                  <a:pt x="9499184" y="417397"/>
                  <a:pt x="9499184" y="396935"/>
                </a:cubicBezTo>
                <a:cubicBezTo>
                  <a:pt x="9499185" y="376473"/>
                  <a:pt x="9478729" y="343222"/>
                  <a:pt x="9458274" y="338107"/>
                </a:cubicBezTo>
                <a:cubicBezTo>
                  <a:pt x="9450603" y="338106"/>
                  <a:pt x="9442933" y="338106"/>
                  <a:pt x="9432708" y="338106"/>
                </a:cubicBezTo>
                <a:cubicBezTo>
                  <a:pt x="9425035" y="340664"/>
                  <a:pt x="9427593" y="350896"/>
                  <a:pt x="9425035" y="356011"/>
                </a:cubicBezTo>
                <a:cubicBezTo>
                  <a:pt x="9407137" y="384146"/>
                  <a:pt x="9389239" y="414840"/>
                  <a:pt x="9396910" y="450648"/>
                </a:cubicBezTo>
                <a:cubicBezTo>
                  <a:pt x="9396910" y="460879"/>
                  <a:pt x="9396910" y="471110"/>
                  <a:pt x="9386683" y="476226"/>
                </a:cubicBezTo>
                <a:cubicBezTo>
                  <a:pt x="9363670" y="494130"/>
                  <a:pt x="9356001" y="519708"/>
                  <a:pt x="9345772" y="542727"/>
                </a:cubicBezTo>
                <a:cubicBezTo>
                  <a:pt x="9327876" y="581094"/>
                  <a:pt x="9307420" y="616903"/>
                  <a:pt x="9284408" y="655269"/>
                </a:cubicBezTo>
                <a:cubicBezTo>
                  <a:pt x="9274181" y="673174"/>
                  <a:pt x="9258840" y="685962"/>
                  <a:pt x="9243499" y="698752"/>
                </a:cubicBezTo>
                <a:cubicBezTo>
                  <a:pt x="9233271" y="711540"/>
                  <a:pt x="9220488" y="711540"/>
                  <a:pt x="9207703" y="696194"/>
                </a:cubicBezTo>
                <a:cubicBezTo>
                  <a:pt x="9192362" y="680847"/>
                  <a:pt x="9182135" y="662943"/>
                  <a:pt x="9171908" y="645038"/>
                </a:cubicBezTo>
                <a:cubicBezTo>
                  <a:pt x="9156566" y="622018"/>
                  <a:pt x="9130998" y="614345"/>
                  <a:pt x="9115656" y="637365"/>
                </a:cubicBezTo>
                <a:cubicBezTo>
                  <a:pt x="9084974" y="678289"/>
                  <a:pt x="9046622" y="668058"/>
                  <a:pt x="9008269" y="655269"/>
                </a:cubicBezTo>
                <a:cubicBezTo>
                  <a:pt x="8992928" y="650153"/>
                  <a:pt x="8977586" y="639923"/>
                  <a:pt x="8977586" y="627133"/>
                </a:cubicBezTo>
                <a:cubicBezTo>
                  <a:pt x="8977586" y="609229"/>
                  <a:pt x="8954575" y="596440"/>
                  <a:pt x="8969916" y="575978"/>
                </a:cubicBezTo>
                <a:cubicBezTo>
                  <a:pt x="8980144" y="563190"/>
                  <a:pt x="8982701" y="550401"/>
                  <a:pt x="8969917" y="542727"/>
                </a:cubicBezTo>
                <a:cubicBezTo>
                  <a:pt x="8954575" y="529938"/>
                  <a:pt x="8936677" y="517150"/>
                  <a:pt x="8921337" y="524823"/>
                </a:cubicBezTo>
                <a:cubicBezTo>
                  <a:pt x="8905995" y="532497"/>
                  <a:pt x="8880426" y="535054"/>
                  <a:pt x="8882983" y="563189"/>
                </a:cubicBezTo>
                <a:cubicBezTo>
                  <a:pt x="8885541" y="575979"/>
                  <a:pt x="8875314" y="583651"/>
                  <a:pt x="8859973" y="583651"/>
                </a:cubicBezTo>
                <a:cubicBezTo>
                  <a:pt x="8847188" y="586209"/>
                  <a:pt x="8836961" y="578536"/>
                  <a:pt x="8834403" y="565747"/>
                </a:cubicBezTo>
                <a:cubicBezTo>
                  <a:pt x="8826732" y="545285"/>
                  <a:pt x="8816505" y="522265"/>
                  <a:pt x="8813949" y="499245"/>
                </a:cubicBezTo>
                <a:cubicBezTo>
                  <a:pt x="8811393" y="483899"/>
                  <a:pt x="8803721" y="486457"/>
                  <a:pt x="8798607" y="478783"/>
                </a:cubicBezTo>
                <a:cubicBezTo>
                  <a:pt x="8785823" y="465994"/>
                  <a:pt x="8780710" y="481341"/>
                  <a:pt x="8773039" y="481341"/>
                </a:cubicBezTo>
                <a:cubicBezTo>
                  <a:pt x="8757698" y="483899"/>
                  <a:pt x="8747470" y="496688"/>
                  <a:pt x="8744914" y="506919"/>
                </a:cubicBezTo>
                <a:cubicBezTo>
                  <a:pt x="8739800" y="529938"/>
                  <a:pt x="8719345" y="532497"/>
                  <a:pt x="8704005" y="542727"/>
                </a:cubicBezTo>
                <a:cubicBezTo>
                  <a:pt x="8683549" y="527381"/>
                  <a:pt x="8652868" y="532496"/>
                  <a:pt x="8640083" y="504361"/>
                </a:cubicBezTo>
                <a:cubicBezTo>
                  <a:pt x="8627299" y="481341"/>
                  <a:pt x="8611959" y="458321"/>
                  <a:pt x="8599173" y="435301"/>
                </a:cubicBezTo>
                <a:cubicBezTo>
                  <a:pt x="8591504" y="419955"/>
                  <a:pt x="8578720" y="417397"/>
                  <a:pt x="8568491" y="425070"/>
                </a:cubicBezTo>
                <a:cubicBezTo>
                  <a:pt x="8542922" y="442975"/>
                  <a:pt x="8532695" y="473668"/>
                  <a:pt x="8540367" y="512034"/>
                </a:cubicBezTo>
                <a:cubicBezTo>
                  <a:pt x="8540366" y="514592"/>
                  <a:pt x="8545480" y="517150"/>
                  <a:pt x="8545480" y="519707"/>
                </a:cubicBezTo>
                <a:cubicBezTo>
                  <a:pt x="8545480" y="524823"/>
                  <a:pt x="8502013" y="537612"/>
                  <a:pt x="8494342" y="535054"/>
                </a:cubicBezTo>
                <a:cubicBezTo>
                  <a:pt x="8476444" y="532497"/>
                  <a:pt x="8461104" y="529938"/>
                  <a:pt x="8450877" y="514592"/>
                </a:cubicBezTo>
                <a:cubicBezTo>
                  <a:pt x="8448319" y="512034"/>
                  <a:pt x="8445762" y="509477"/>
                  <a:pt x="8443206" y="506918"/>
                </a:cubicBezTo>
                <a:cubicBezTo>
                  <a:pt x="8409966" y="476226"/>
                  <a:pt x="8397182" y="473668"/>
                  <a:pt x="8358830" y="501803"/>
                </a:cubicBezTo>
                <a:cubicBezTo>
                  <a:pt x="8335818" y="517150"/>
                  <a:pt x="8330704" y="517149"/>
                  <a:pt x="8310250" y="496687"/>
                </a:cubicBezTo>
                <a:lnTo>
                  <a:pt x="8292945" y="466394"/>
                </a:lnTo>
                <a:lnTo>
                  <a:pt x="8293573" y="462995"/>
                </a:lnTo>
                <a:cubicBezTo>
                  <a:pt x="8294446" y="459046"/>
                  <a:pt x="8294879" y="453344"/>
                  <a:pt x="8293394" y="448357"/>
                </a:cubicBezTo>
                <a:lnTo>
                  <a:pt x="8285333" y="441218"/>
                </a:lnTo>
                <a:lnTo>
                  <a:pt x="8282125" y="430186"/>
                </a:lnTo>
                <a:cubicBezTo>
                  <a:pt x="8266784" y="386704"/>
                  <a:pt x="8256556" y="340665"/>
                  <a:pt x="8238658" y="294624"/>
                </a:cubicBezTo>
                <a:cubicBezTo>
                  <a:pt x="8230988" y="274162"/>
                  <a:pt x="8218204" y="251142"/>
                  <a:pt x="8200305" y="235795"/>
                </a:cubicBezTo>
                <a:cubicBezTo>
                  <a:pt x="8192635" y="226844"/>
                  <a:pt x="8183686" y="220449"/>
                  <a:pt x="8172820" y="2175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E2E544-CBAB-4131-A323-A45470337F22}"/>
              </a:ext>
            </a:extLst>
          </p:cNvPr>
          <p:cNvGrpSpPr/>
          <p:nvPr/>
        </p:nvGrpSpPr>
        <p:grpSpPr>
          <a:xfrm>
            <a:off x="8317149" y="1752617"/>
            <a:ext cx="3205577" cy="5105385"/>
            <a:chOff x="8317149" y="1752616"/>
            <a:chExt cx="3205576" cy="510538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D08CE27-58F1-4421-838E-21088E66BC98}"/>
                </a:ext>
              </a:extLst>
            </p:cNvPr>
            <p:cNvSpPr/>
            <p:nvPr/>
          </p:nvSpPr>
          <p:spPr>
            <a:xfrm flipH="1">
              <a:off x="9800026" y="2211444"/>
              <a:ext cx="814526" cy="1423068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DED767-5BC4-446A-B8DF-0C1BFD3F47C6}"/>
                </a:ext>
              </a:extLst>
            </p:cNvPr>
            <p:cNvSpPr/>
            <p:nvPr/>
          </p:nvSpPr>
          <p:spPr>
            <a:xfrm flipH="1">
              <a:off x="9304630" y="2812242"/>
              <a:ext cx="2218095" cy="1955426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chemeClr val="accent4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8C032A3-77BC-4F19-9BC9-0CBF46F0ABDE}"/>
                </a:ext>
              </a:extLst>
            </p:cNvPr>
            <p:cNvSpPr/>
            <p:nvPr/>
          </p:nvSpPr>
          <p:spPr>
            <a:xfrm flipH="1">
              <a:off x="8677693" y="4183862"/>
              <a:ext cx="817193" cy="700451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DF89257-34A4-4A29-8F51-B7CA1C422583}"/>
                </a:ext>
              </a:extLst>
            </p:cNvPr>
            <p:cNvSpPr/>
            <p:nvPr/>
          </p:nvSpPr>
          <p:spPr>
            <a:xfrm flipH="1">
              <a:off x="9315548" y="4337390"/>
              <a:ext cx="1685621" cy="2520611"/>
            </a:xfrm>
            <a:custGeom>
              <a:avLst/>
              <a:gdLst>
                <a:gd name="connsiteX0" fmla="*/ 1627980 w 1685621"/>
                <a:gd name="connsiteY0" fmla="*/ 84 h 2520611"/>
                <a:gd name="connsiteX1" fmla="*/ 1574717 w 1685621"/>
                <a:gd name="connsiteY1" fmla="*/ 37660 h 2520611"/>
                <a:gd name="connsiteX2" fmla="*/ 1542612 w 1685621"/>
                <a:gd name="connsiteY2" fmla="*/ 55172 h 2520611"/>
                <a:gd name="connsiteX3" fmla="*/ 786709 w 1685621"/>
                <a:gd name="connsiteY3" fmla="*/ 98950 h 2520611"/>
                <a:gd name="connsiteX4" fmla="*/ 742931 w 1685621"/>
                <a:gd name="connsiteY4" fmla="*/ 125217 h 2520611"/>
                <a:gd name="connsiteX5" fmla="*/ 83339 w 1685621"/>
                <a:gd name="connsiteY5" fmla="*/ 455012 h 2520611"/>
                <a:gd name="connsiteX6" fmla="*/ 59991 w 1685621"/>
                <a:gd name="connsiteY6" fmla="*/ 513383 h 2520611"/>
                <a:gd name="connsiteX7" fmla="*/ 59991 w 1685621"/>
                <a:gd name="connsiteY7" fmla="*/ 600939 h 2520611"/>
                <a:gd name="connsiteX8" fmla="*/ 39561 w 1685621"/>
                <a:gd name="connsiteY8" fmla="*/ 673903 h 2520611"/>
                <a:gd name="connsiteX9" fmla="*/ 16213 w 1685621"/>
                <a:gd name="connsiteY9" fmla="*/ 811075 h 2520611"/>
                <a:gd name="connsiteX10" fmla="*/ 65827 w 1685621"/>
                <a:gd name="connsiteY10" fmla="*/ 869446 h 2520611"/>
                <a:gd name="connsiteX11" fmla="*/ 100850 w 1685621"/>
                <a:gd name="connsiteY11" fmla="*/ 951165 h 2520611"/>
                <a:gd name="connsiteX12" fmla="*/ 92095 w 1685621"/>
                <a:gd name="connsiteY12" fmla="*/ 1301391 h 2520611"/>
                <a:gd name="connsiteX13" fmla="*/ 89177 w 1685621"/>
                <a:gd name="connsiteY13" fmla="*/ 1318901 h 2520611"/>
                <a:gd name="connsiteX14" fmla="*/ 89177 w 1685621"/>
                <a:gd name="connsiteY14" fmla="*/ 1642861 h 2520611"/>
                <a:gd name="connsiteX15" fmla="*/ 83339 w 1685621"/>
                <a:gd name="connsiteY15" fmla="*/ 1823811 h 2520611"/>
                <a:gd name="connsiteX16" fmla="*/ 112525 w 1685621"/>
                <a:gd name="connsiteY16" fmla="*/ 2083561 h 2520611"/>
                <a:gd name="connsiteX17" fmla="*/ 141710 w 1685621"/>
                <a:gd name="connsiteY17" fmla="*/ 2255756 h 2520611"/>
                <a:gd name="connsiteX18" fmla="*/ 179651 w 1685621"/>
                <a:gd name="connsiteY18" fmla="*/ 2468809 h 2520611"/>
                <a:gd name="connsiteX19" fmla="*/ 190396 w 1685621"/>
                <a:gd name="connsiteY19" fmla="*/ 2520611 h 2520611"/>
                <a:gd name="connsiteX20" fmla="*/ 810748 w 1685621"/>
                <a:gd name="connsiteY20" fmla="*/ 2520611 h 2520611"/>
                <a:gd name="connsiteX21" fmla="*/ 815894 w 1685621"/>
                <a:gd name="connsiteY21" fmla="*/ 2448379 h 2520611"/>
                <a:gd name="connsiteX22" fmla="*/ 938474 w 1685621"/>
                <a:gd name="connsiteY22" fmla="*/ 1864670 h 2520611"/>
                <a:gd name="connsiteX23" fmla="*/ 909288 w 1685621"/>
                <a:gd name="connsiteY23" fmla="*/ 2150687 h 2520611"/>
                <a:gd name="connsiteX24" fmla="*/ 877183 w 1685621"/>
                <a:gd name="connsiteY24" fmla="*/ 2413356 h 2520611"/>
                <a:gd name="connsiteX25" fmla="*/ 893646 w 1685621"/>
                <a:gd name="connsiteY25" fmla="*/ 2482307 h 2520611"/>
                <a:gd name="connsiteX26" fmla="*/ 897815 w 1685621"/>
                <a:gd name="connsiteY26" fmla="*/ 2520611 h 2520611"/>
                <a:gd name="connsiteX27" fmla="*/ 1572409 w 1685621"/>
                <a:gd name="connsiteY27" fmla="*/ 2520611 h 2520611"/>
                <a:gd name="connsiteX28" fmla="*/ 1572436 w 1685621"/>
                <a:gd name="connsiteY28" fmla="*/ 2513272 h 2520611"/>
                <a:gd name="connsiteX29" fmla="*/ 1586390 w 1685621"/>
                <a:gd name="connsiteY29" fmla="*/ 2004760 h 2520611"/>
                <a:gd name="connsiteX30" fmla="*/ 1420034 w 1685621"/>
                <a:gd name="connsiteY30" fmla="*/ 1067907 h 2520611"/>
                <a:gd name="connsiteX31" fmla="*/ 1446300 w 1685621"/>
                <a:gd name="connsiteY31" fmla="*/ 837342 h 2520611"/>
                <a:gd name="connsiteX32" fmla="*/ 1431707 w 1685621"/>
                <a:gd name="connsiteY32" fmla="*/ 539650 h 2520611"/>
                <a:gd name="connsiteX33" fmla="*/ 1571798 w 1685621"/>
                <a:gd name="connsiteY33" fmla="*/ 510465 h 2520611"/>
                <a:gd name="connsiteX34" fmla="*/ 1560124 w 1685621"/>
                <a:gd name="connsiteY34" fmla="*/ 490035 h 2520611"/>
                <a:gd name="connsiteX35" fmla="*/ 1533857 w 1685621"/>
                <a:gd name="connsiteY35" fmla="*/ 490035 h 2520611"/>
                <a:gd name="connsiteX36" fmla="*/ 1417115 w 1685621"/>
                <a:gd name="connsiteY36" fmla="*/ 405398 h 2520611"/>
                <a:gd name="connsiteX37" fmla="*/ 1405441 w 1685621"/>
                <a:gd name="connsiteY37" fmla="*/ 338270 h 2520611"/>
                <a:gd name="connsiteX38" fmla="*/ 1414197 w 1685621"/>
                <a:gd name="connsiteY38" fmla="*/ 241958 h 2520611"/>
                <a:gd name="connsiteX39" fmla="*/ 1586390 w 1685621"/>
                <a:gd name="connsiteY39" fmla="*/ 133973 h 2520611"/>
                <a:gd name="connsiteX40" fmla="*/ 1636006 w 1685621"/>
                <a:gd name="connsiteY40" fmla="*/ 43497 h 2520611"/>
                <a:gd name="connsiteX41" fmla="*/ 1671029 w 1685621"/>
                <a:gd name="connsiteY41" fmla="*/ 37660 h 2520611"/>
                <a:gd name="connsiteX42" fmla="*/ 1685621 w 1685621"/>
                <a:gd name="connsiteY42" fmla="*/ 25987 h 2520611"/>
                <a:gd name="connsiteX43" fmla="*/ 1627980 w 1685621"/>
                <a:gd name="connsiteY43" fmla="*/ 84 h 252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85621" h="2520611">
                  <a:moveTo>
                    <a:pt x="1627980" y="84"/>
                  </a:moveTo>
                  <a:cubicBezTo>
                    <a:pt x="1609009" y="-1010"/>
                    <a:pt x="1590768" y="8475"/>
                    <a:pt x="1574717" y="37660"/>
                  </a:cubicBezTo>
                  <a:cubicBezTo>
                    <a:pt x="1568879" y="49335"/>
                    <a:pt x="1557205" y="52253"/>
                    <a:pt x="1542612" y="55172"/>
                  </a:cubicBezTo>
                  <a:cubicBezTo>
                    <a:pt x="1414197" y="66846"/>
                    <a:pt x="795464" y="136891"/>
                    <a:pt x="786709" y="98950"/>
                  </a:cubicBezTo>
                  <a:cubicBezTo>
                    <a:pt x="777954" y="104788"/>
                    <a:pt x="760441" y="116461"/>
                    <a:pt x="742931" y="125217"/>
                  </a:cubicBezTo>
                  <a:cubicBezTo>
                    <a:pt x="532795" y="253633"/>
                    <a:pt x="328497" y="393723"/>
                    <a:pt x="83339" y="455012"/>
                  </a:cubicBezTo>
                  <a:cubicBezTo>
                    <a:pt x="57072" y="466687"/>
                    <a:pt x="68747" y="495872"/>
                    <a:pt x="59991" y="513383"/>
                  </a:cubicBezTo>
                  <a:cubicBezTo>
                    <a:pt x="51235" y="542568"/>
                    <a:pt x="45399" y="574673"/>
                    <a:pt x="59991" y="600939"/>
                  </a:cubicBezTo>
                  <a:cubicBezTo>
                    <a:pt x="86257" y="638880"/>
                    <a:pt x="65827" y="653473"/>
                    <a:pt x="39561" y="673903"/>
                  </a:cubicBezTo>
                  <a:cubicBezTo>
                    <a:pt x="-1299" y="706008"/>
                    <a:pt x="-12972" y="767297"/>
                    <a:pt x="16213" y="811075"/>
                  </a:cubicBezTo>
                  <a:cubicBezTo>
                    <a:pt x="30806" y="831505"/>
                    <a:pt x="48317" y="854853"/>
                    <a:pt x="65827" y="869446"/>
                  </a:cubicBezTo>
                  <a:cubicBezTo>
                    <a:pt x="95013" y="892794"/>
                    <a:pt x="97932" y="916142"/>
                    <a:pt x="100850" y="951165"/>
                  </a:cubicBezTo>
                  <a:cubicBezTo>
                    <a:pt x="103769" y="1067907"/>
                    <a:pt x="51235" y="1184649"/>
                    <a:pt x="92095" y="1301391"/>
                  </a:cubicBezTo>
                  <a:cubicBezTo>
                    <a:pt x="95013" y="1307228"/>
                    <a:pt x="92095" y="1313065"/>
                    <a:pt x="89177" y="1318901"/>
                  </a:cubicBezTo>
                  <a:cubicBezTo>
                    <a:pt x="59991" y="1426889"/>
                    <a:pt x="57072" y="1534874"/>
                    <a:pt x="89177" y="1642861"/>
                  </a:cubicBezTo>
                  <a:cubicBezTo>
                    <a:pt x="106688" y="1704150"/>
                    <a:pt x="95013" y="1765440"/>
                    <a:pt x="83339" y="1823811"/>
                  </a:cubicBezTo>
                  <a:cubicBezTo>
                    <a:pt x="62909" y="1914286"/>
                    <a:pt x="71665" y="1998924"/>
                    <a:pt x="112525" y="2083561"/>
                  </a:cubicBezTo>
                  <a:cubicBezTo>
                    <a:pt x="138791" y="2136095"/>
                    <a:pt x="150466" y="2191547"/>
                    <a:pt x="141710" y="2255756"/>
                  </a:cubicBezTo>
                  <a:cubicBezTo>
                    <a:pt x="132954" y="2328719"/>
                    <a:pt x="159221" y="2398764"/>
                    <a:pt x="179651" y="2468809"/>
                  </a:cubicBezTo>
                  <a:lnTo>
                    <a:pt x="190396" y="2520611"/>
                  </a:lnTo>
                  <a:lnTo>
                    <a:pt x="810748" y="2520611"/>
                  </a:lnTo>
                  <a:lnTo>
                    <a:pt x="815894" y="2448379"/>
                  </a:lnTo>
                  <a:cubicBezTo>
                    <a:pt x="824650" y="2302452"/>
                    <a:pt x="883021" y="1996005"/>
                    <a:pt x="938474" y="1864670"/>
                  </a:cubicBezTo>
                  <a:cubicBezTo>
                    <a:pt x="932636" y="1867589"/>
                    <a:pt x="923881" y="2066050"/>
                    <a:pt x="909288" y="2150687"/>
                  </a:cubicBezTo>
                  <a:cubicBezTo>
                    <a:pt x="894695" y="2249918"/>
                    <a:pt x="883021" y="2317045"/>
                    <a:pt x="877183" y="2413356"/>
                  </a:cubicBezTo>
                  <a:cubicBezTo>
                    <a:pt x="884479" y="2435246"/>
                    <a:pt x="889769" y="2458412"/>
                    <a:pt x="893646" y="2482307"/>
                  </a:cubicBezTo>
                  <a:lnTo>
                    <a:pt x="897815" y="2520611"/>
                  </a:lnTo>
                  <a:lnTo>
                    <a:pt x="1572409" y="2520611"/>
                  </a:lnTo>
                  <a:lnTo>
                    <a:pt x="1572436" y="2513272"/>
                  </a:lnTo>
                  <a:cubicBezTo>
                    <a:pt x="1577088" y="2344589"/>
                    <a:pt x="1590768" y="2175496"/>
                    <a:pt x="1586390" y="2004760"/>
                  </a:cubicBezTo>
                  <a:cubicBezTo>
                    <a:pt x="1577635" y="1683720"/>
                    <a:pt x="1516346" y="1371436"/>
                    <a:pt x="1420034" y="1067907"/>
                  </a:cubicBezTo>
                  <a:cubicBezTo>
                    <a:pt x="1402522" y="1059151"/>
                    <a:pt x="1431707" y="907387"/>
                    <a:pt x="1446300" y="837342"/>
                  </a:cubicBezTo>
                  <a:cubicBezTo>
                    <a:pt x="1463812" y="743949"/>
                    <a:pt x="1463812" y="638880"/>
                    <a:pt x="1431707" y="539650"/>
                  </a:cubicBezTo>
                  <a:cubicBezTo>
                    <a:pt x="1481323" y="533813"/>
                    <a:pt x="1533857" y="554243"/>
                    <a:pt x="1571798" y="510465"/>
                  </a:cubicBezTo>
                  <a:cubicBezTo>
                    <a:pt x="1574717" y="498790"/>
                    <a:pt x="1568879" y="492954"/>
                    <a:pt x="1560124" y="490035"/>
                  </a:cubicBezTo>
                  <a:cubicBezTo>
                    <a:pt x="1551369" y="487117"/>
                    <a:pt x="1542612" y="487117"/>
                    <a:pt x="1533857" y="490035"/>
                  </a:cubicBezTo>
                  <a:cubicBezTo>
                    <a:pt x="1449220" y="498790"/>
                    <a:pt x="1437545" y="490035"/>
                    <a:pt x="1417115" y="405398"/>
                  </a:cubicBezTo>
                  <a:cubicBezTo>
                    <a:pt x="1411277" y="382048"/>
                    <a:pt x="1408359" y="361620"/>
                    <a:pt x="1405441" y="338270"/>
                  </a:cubicBezTo>
                  <a:cubicBezTo>
                    <a:pt x="1402522" y="306167"/>
                    <a:pt x="1390849" y="271144"/>
                    <a:pt x="1414197" y="241958"/>
                  </a:cubicBezTo>
                  <a:cubicBezTo>
                    <a:pt x="1460893" y="186507"/>
                    <a:pt x="1513427" y="145647"/>
                    <a:pt x="1586390" y="133973"/>
                  </a:cubicBezTo>
                  <a:cubicBezTo>
                    <a:pt x="1668111" y="122298"/>
                    <a:pt x="1673947" y="116461"/>
                    <a:pt x="1636006" y="43497"/>
                  </a:cubicBezTo>
                  <a:cubicBezTo>
                    <a:pt x="1647681" y="34742"/>
                    <a:pt x="1659354" y="40579"/>
                    <a:pt x="1671029" y="37660"/>
                  </a:cubicBezTo>
                  <a:cubicBezTo>
                    <a:pt x="1676866" y="34742"/>
                    <a:pt x="1682703" y="31824"/>
                    <a:pt x="1685621" y="25987"/>
                  </a:cubicBezTo>
                  <a:cubicBezTo>
                    <a:pt x="1666651" y="12853"/>
                    <a:pt x="1646951" y="1179"/>
                    <a:pt x="1627980" y="84"/>
                  </a:cubicBezTo>
                  <a:close/>
                </a:path>
              </a:pathLst>
            </a:custGeom>
            <a:solidFill>
              <a:schemeClr val="accent4"/>
            </a:solidFill>
            <a:ln w="2334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801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1A99BE3-E43D-4B4E-8F20-953CDDEAD264}"/>
                </a:ext>
              </a:extLst>
            </p:cNvPr>
            <p:cNvSpPr/>
            <p:nvPr/>
          </p:nvSpPr>
          <p:spPr>
            <a:xfrm flipH="1">
              <a:off x="9700710" y="1752616"/>
              <a:ext cx="963121" cy="817193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5751253-36A2-4625-BA27-4C6EBDEE627D}"/>
                </a:ext>
              </a:extLst>
            </p:cNvPr>
            <p:cNvSpPr/>
            <p:nvPr/>
          </p:nvSpPr>
          <p:spPr>
            <a:xfrm flipH="1">
              <a:off x="10385635" y="2284266"/>
              <a:ext cx="291855" cy="642080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5A23305-9D33-4FCD-A7CF-688F59C3C824}"/>
                </a:ext>
              </a:extLst>
            </p:cNvPr>
            <p:cNvSpPr/>
            <p:nvPr/>
          </p:nvSpPr>
          <p:spPr>
            <a:xfrm flipH="1">
              <a:off x="10889749" y="4657044"/>
              <a:ext cx="583710" cy="262669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6DA5628-8735-4E85-980C-093835A717E5}"/>
                </a:ext>
              </a:extLst>
            </p:cNvPr>
            <p:cNvSpPr/>
            <p:nvPr/>
          </p:nvSpPr>
          <p:spPr>
            <a:xfrm flipH="1">
              <a:off x="9402652" y="4138455"/>
              <a:ext cx="1993821" cy="73834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  <a:gd name="connsiteX0" fmla="*/ 378983 w 1598173"/>
                <a:gd name="connsiteY0" fmla="*/ 526521 h 591825"/>
                <a:gd name="connsiteX1" fmla="*/ 173116 w 1598173"/>
                <a:gd name="connsiteY1" fmla="*/ 577988 h 591825"/>
                <a:gd name="connsiteX2" fmla="*/ 63164 w 1598173"/>
                <a:gd name="connsiteY2" fmla="*/ 568630 h 591825"/>
                <a:gd name="connsiteX3" fmla="*/ 0 w 1598173"/>
                <a:gd name="connsiteY3" fmla="*/ 458678 h 591825"/>
                <a:gd name="connsiteX4" fmla="*/ 123989 w 1598173"/>
                <a:gd name="connsiteY4" fmla="*/ 327672 h 591825"/>
                <a:gd name="connsiteX5" fmla="*/ 460862 w 1598173"/>
                <a:gd name="connsiteY5" fmla="*/ 224738 h 591825"/>
                <a:gd name="connsiteX6" fmla="*/ 673747 w 1598173"/>
                <a:gd name="connsiteY6" fmla="*/ 189647 h 591825"/>
                <a:gd name="connsiteX7" fmla="*/ 926402 w 1598173"/>
                <a:gd name="connsiteY7" fmla="*/ 128823 h 591825"/>
                <a:gd name="connsiteX8" fmla="*/ 1160342 w 1598173"/>
                <a:gd name="connsiteY8" fmla="*/ 18871 h 591825"/>
                <a:gd name="connsiteX9" fmla="*/ 1583774 w 1598173"/>
                <a:gd name="connsiteY9" fmla="*/ 39926 h 591825"/>
                <a:gd name="connsiteX10" fmla="*/ 1597810 w 1598173"/>
                <a:gd name="connsiteY10" fmla="*/ 51623 h 591825"/>
                <a:gd name="connsiteX11" fmla="*/ 1581434 w 1598173"/>
                <a:gd name="connsiteY11" fmla="*/ 67999 h 591825"/>
                <a:gd name="connsiteX12" fmla="*/ 1508913 w 1598173"/>
                <a:gd name="connsiteY12" fmla="*/ 75017 h 591825"/>
                <a:gd name="connsiteX13" fmla="*/ 1424694 w 1598173"/>
                <a:gd name="connsiteY13" fmla="*/ 60981 h 591825"/>
                <a:gd name="connsiteX14" fmla="*/ 1326440 w 1598173"/>
                <a:gd name="connsiteY14" fmla="*/ 56302 h 591825"/>
                <a:gd name="connsiteX15" fmla="*/ 1424694 w 1598173"/>
                <a:gd name="connsiteY15" fmla="*/ 79696 h 591825"/>
                <a:gd name="connsiteX16" fmla="*/ 1373228 w 1598173"/>
                <a:gd name="connsiteY16" fmla="*/ 112447 h 591825"/>
                <a:gd name="connsiteX17" fmla="*/ 1270294 w 1598173"/>
                <a:gd name="connsiteY17" fmla="*/ 100750 h 591825"/>
                <a:gd name="connsiteX18" fmla="*/ 1228185 w 1598173"/>
                <a:gd name="connsiteY18" fmla="*/ 110108 h 591825"/>
                <a:gd name="connsiteX19" fmla="*/ 1270294 w 1598173"/>
                <a:gd name="connsiteY19" fmla="*/ 112447 h 591825"/>
                <a:gd name="connsiteX20" fmla="*/ 1340476 w 1598173"/>
                <a:gd name="connsiteY20" fmla="*/ 131163 h 591825"/>
                <a:gd name="connsiteX21" fmla="*/ 1188415 w 1598173"/>
                <a:gd name="connsiteY21" fmla="*/ 173272 h 591825"/>
                <a:gd name="connsiteX22" fmla="*/ 994245 w 1598173"/>
                <a:gd name="connsiteY22" fmla="*/ 206023 h 591825"/>
                <a:gd name="connsiteX23" fmla="*/ 986231 w 1598173"/>
                <a:gd name="connsiteY23" fmla="*/ 243623 h 591825"/>
                <a:gd name="connsiteX24" fmla="*/ 900669 w 1598173"/>
                <a:gd name="connsiteY24" fmla="*/ 269187 h 591825"/>
                <a:gd name="connsiteX25" fmla="*/ 750947 w 1598173"/>
                <a:gd name="connsiteY25" fmla="*/ 360424 h 591825"/>
                <a:gd name="connsiteX26" fmla="*/ 378983 w 1598173"/>
                <a:gd name="connsiteY26" fmla="*/ 526521 h 591825"/>
                <a:gd name="connsiteX0" fmla="*/ 378983 w 1598173"/>
                <a:gd name="connsiteY0" fmla="*/ 526521 h 591826"/>
                <a:gd name="connsiteX1" fmla="*/ 173116 w 1598173"/>
                <a:gd name="connsiteY1" fmla="*/ 577988 h 591826"/>
                <a:gd name="connsiteX2" fmla="*/ 63164 w 1598173"/>
                <a:gd name="connsiteY2" fmla="*/ 568630 h 591826"/>
                <a:gd name="connsiteX3" fmla="*/ 0 w 1598173"/>
                <a:gd name="connsiteY3" fmla="*/ 458678 h 591826"/>
                <a:gd name="connsiteX4" fmla="*/ 123989 w 1598173"/>
                <a:gd name="connsiteY4" fmla="*/ 327672 h 591826"/>
                <a:gd name="connsiteX5" fmla="*/ 460862 w 1598173"/>
                <a:gd name="connsiteY5" fmla="*/ 224738 h 591826"/>
                <a:gd name="connsiteX6" fmla="*/ 673747 w 1598173"/>
                <a:gd name="connsiteY6" fmla="*/ 189647 h 591826"/>
                <a:gd name="connsiteX7" fmla="*/ 926402 w 1598173"/>
                <a:gd name="connsiteY7" fmla="*/ 128823 h 591826"/>
                <a:gd name="connsiteX8" fmla="*/ 1160342 w 1598173"/>
                <a:gd name="connsiteY8" fmla="*/ 18871 h 591826"/>
                <a:gd name="connsiteX9" fmla="*/ 1583774 w 1598173"/>
                <a:gd name="connsiteY9" fmla="*/ 39926 h 591826"/>
                <a:gd name="connsiteX10" fmla="*/ 1597810 w 1598173"/>
                <a:gd name="connsiteY10" fmla="*/ 51623 h 591826"/>
                <a:gd name="connsiteX11" fmla="*/ 1581434 w 1598173"/>
                <a:gd name="connsiteY11" fmla="*/ 67999 h 591826"/>
                <a:gd name="connsiteX12" fmla="*/ 1508913 w 1598173"/>
                <a:gd name="connsiteY12" fmla="*/ 75017 h 591826"/>
                <a:gd name="connsiteX13" fmla="*/ 1424694 w 1598173"/>
                <a:gd name="connsiteY13" fmla="*/ 60981 h 591826"/>
                <a:gd name="connsiteX14" fmla="*/ 1326440 w 1598173"/>
                <a:gd name="connsiteY14" fmla="*/ 56302 h 591826"/>
                <a:gd name="connsiteX15" fmla="*/ 1424694 w 1598173"/>
                <a:gd name="connsiteY15" fmla="*/ 79696 h 591826"/>
                <a:gd name="connsiteX16" fmla="*/ 1373228 w 1598173"/>
                <a:gd name="connsiteY16" fmla="*/ 112447 h 591826"/>
                <a:gd name="connsiteX17" fmla="*/ 1270294 w 1598173"/>
                <a:gd name="connsiteY17" fmla="*/ 100750 h 591826"/>
                <a:gd name="connsiteX18" fmla="*/ 1228185 w 1598173"/>
                <a:gd name="connsiteY18" fmla="*/ 110108 h 591826"/>
                <a:gd name="connsiteX19" fmla="*/ 1270294 w 1598173"/>
                <a:gd name="connsiteY19" fmla="*/ 112447 h 591826"/>
                <a:gd name="connsiteX20" fmla="*/ 1340476 w 1598173"/>
                <a:gd name="connsiteY20" fmla="*/ 131163 h 591826"/>
                <a:gd name="connsiteX21" fmla="*/ 1188415 w 1598173"/>
                <a:gd name="connsiteY21" fmla="*/ 173272 h 591826"/>
                <a:gd name="connsiteX22" fmla="*/ 991070 w 1598173"/>
                <a:gd name="connsiteY22" fmla="*/ 193321 h 591826"/>
                <a:gd name="connsiteX23" fmla="*/ 986231 w 1598173"/>
                <a:gd name="connsiteY23" fmla="*/ 243623 h 591826"/>
                <a:gd name="connsiteX24" fmla="*/ 900669 w 1598173"/>
                <a:gd name="connsiteY24" fmla="*/ 269187 h 591826"/>
                <a:gd name="connsiteX25" fmla="*/ 750947 w 1598173"/>
                <a:gd name="connsiteY25" fmla="*/ 360424 h 591826"/>
                <a:gd name="connsiteX26" fmla="*/ 378983 w 1598173"/>
                <a:gd name="connsiteY26" fmla="*/ 526521 h 591826"/>
                <a:gd name="connsiteX0" fmla="*/ 378983 w 1598173"/>
                <a:gd name="connsiteY0" fmla="*/ 526521 h 591826"/>
                <a:gd name="connsiteX1" fmla="*/ 173116 w 1598173"/>
                <a:gd name="connsiteY1" fmla="*/ 577988 h 591826"/>
                <a:gd name="connsiteX2" fmla="*/ 63164 w 1598173"/>
                <a:gd name="connsiteY2" fmla="*/ 568630 h 591826"/>
                <a:gd name="connsiteX3" fmla="*/ 0 w 1598173"/>
                <a:gd name="connsiteY3" fmla="*/ 458678 h 591826"/>
                <a:gd name="connsiteX4" fmla="*/ 123989 w 1598173"/>
                <a:gd name="connsiteY4" fmla="*/ 327672 h 591826"/>
                <a:gd name="connsiteX5" fmla="*/ 460862 w 1598173"/>
                <a:gd name="connsiteY5" fmla="*/ 224738 h 591826"/>
                <a:gd name="connsiteX6" fmla="*/ 673747 w 1598173"/>
                <a:gd name="connsiteY6" fmla="*/ 189647 h 591826"/>
                <a:gd name="connsiteX7" fmla="*/ 926402 w 1598173"/>
                <a:gd name="connsiteY7" fmla="*/ 128823 h 591826"/>
                <a:gd name="connsiteX8" fmla="*/ 1160342 w 1598173"/>
                <a:gd name="connsiteY8" fmla="*/ 18871 h 591826"/>
                <a:gd name="connsiteX9" fmla="*/ 1583774 w 1598173"/>
                <a:gd name="connsiteY9" fmla="*/ 39926 h 591826"/>
                <a:gd name="connsiteX10" fmla="*/ 1597810 w 1598173"/>
                <a:gd name="connsiteY10" fmla="*/ 51623 h 591826"/>
                <a:gd name="connsiteX11" fmla="*/ 1581434 w 1598173"/>
                <a:gd name="connsiteY11" fmla="*/ 67999 h 591826"/>
                <a:gd name="connsiteX12" fmla="*/ 1508913 w 1598173"/>
                <a:gd name="connsiteY12" fmla="*/ 75017 h 591826"/>
                <a:gd name="connsiteX13" fmla="*/ 1424694 w 1598173"/>
                <a:gd name="connsiteY13" fmla="*/ 60981 h 591826"/>
                <a:gd name="connsiteX14" fmla="*/ 1326440 w 1598173"/>
                <a:gd name="connsiteY14" fmla="*/ 56302 h 591826"/>
                <a:gd name="connsiteX15" fmla="*/ 1424694 w 1598173"/>
                <a:gd name="connsiteY15" fmla="*/ 79696 h 591826"/>
                <a:gd name="connsiteX16" fmla="*/ 1373228 w 1598173"/>
                <a:gd name="connsiteY16" fmla="*/ 112447 h 591826"/>
                <a:gd name="connsiteX17" fmla="*/ 1270294 w 1598173"/>
                <a:gd name="connsiteY17" fmla="*/ 100750 h 591826"/>
                <a:gd name="connsiteX18" fmla="*/ 1228185 w 1598173"/>
                <a:gd name="connsiteY18" fmla="*/ 110108 h 591826"/>
                <a:gd name="connsiteX19" fmla="*/ 1270294 w 1598173"/>
                <a:gd name="connsiteY19" fmla="*/ 112447 h 591826"/>
                <a:gd name="connsiteX20" fmla="*/ 1340476 w 1598173"/>
                <a:gd name="connsiteY20" fmla="*/ 131163 h 591826"/>
                <a:gd name="connsiteX21" fmla="*/ 1188415 w 1598173"/>
                <a:gd name="connsiteY21" fmla="*/ 173272 h 591826"/>
                <a:gd name="connsiteX22" fmla="*/ 991070 w 1598173"/>
                <a:gd name="connsiteY22" fmla="*/ 193321 h 591826"/>
                <a:gd name="connsiteX23" fmla="*/ 1002108 w 1598173"/>
                <a:gd name="connsiteY23" fmla="*/ 237271 h 591826"/>
                <a:gd name="connsiteX24" fmla="*/ 900669 w 1598173"/>
                <a:gd name="connsiteY24" fmla="*/ 269187 h 591826"/>
                <a:gd name="connsiteX25" fmla="*/ 750947 w 1598173"/>
                <a:gd name="connsiteY25" fmla="*/ 360424 h 591826"/>
                <a:gd name="connsiteX26" fmla="*/ 378983 w 1598173"/>
                <a:gd name="connsiteY26" fmla="*/ 526521 h 59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8173" h="591826">
                  <a:moveTo>
                    <a:pt x="378983" y="526521"/>
                  </a:moveTo>
                  <a:cubicBezTo>
                    <a:pt x="369625" y="528860"/>
                    <a:pt x="252655" y="545236"/>
                    <a:pt x="173116" y="577988"/>
                  </a:cubicBezTo>
                  <a:cubicBezTo>
                    <a:pt x="131007" y="596703"/>
                    <a:pt x="93576" y="599042"/>
                    <a:pt x="63164" y="568630"/>
                  </a:cubicBezTo>
                  <a:cubicBezTo>
                    <a:pt x="32752" y="535879"/>
                    <a:pt x="16376" y="505466"/>
                    <a:pt x="0" y="458678"/>
                  </a:cubicBezTo>
                  <a:cubicBezTo>
                    <a:pt x="77201" y="393175"/>
                    <a:pt x="63164" y="372121"/>
                    <a:pt x="123989" y="327672"/>
                  </a:cubicBezTo>
                  <a:cubicBezTo>
                    <a:pt x="325177" y="203684"/>
                    <a:pt x="409395" y="227078"/>
                    <a:pt x="460862" y="224738"/>
                  </a:cubicBezTo>
                  <a:cubicBezTo>
                    <a:pt x="519347" y="217720"/>
                    <a:pt x="587190" y="217720"/>
                    <a:pt x="673747" y="189647"/>
                  </a:cubicBezTo>
                  <a:cubicBezTo>
                    <a:pt x="788378" y="154556"/>
                    <a:pt x="844523" y="152217"/>
                    <a:pt x="926402" y="128823"/>
                  </a:cubicBezTo>
                  <a:cubicBezTo>
                    <a:pt x="1034015" y="100750"/>
                    <a:pt x="1087821" y="49284"/>
                    <a:pt x="1160342" y="18871"/>
                  </a:cubicBezTo>
                  <a:cubicBezTo>
                    <a:pt x="1324100" y="-13880"/>
                    <a:pt x="1434052" y="-2183"/>
                    <a:pt x="1583774" y="39926"/>
                  </a:cubicBezTo>
                  <a:cubicBezTo>
                    <a:pt x="1590792" y="42265"/>
                    <a:pt x="1597810" y="42265"/>
                    <a:pt x="1597810" y="51623"/>
                  </a:cubicBezTo>
                  <a:cubicBezTo>
                    <a:pt x="1600149" y="63320"/>
                    <a:pt x="1590792" y="65659"/>
                    <a:pt x="1581434" y="67999"/>
                  </a:cubicBezTo>
                  <a:cubicBezTo>
                    <a:pt x="1558040" y="77356"/>
                    <a:pt x="1536986" y="86714"/>
                    <a:pt x="1508913" y="75017"/>
                  </a:cubicBezTo>
                  <a:cubicBezTo>
                    <a:pt x="1483179" y="63320"/>
                    <a:pt x="1452767" y="65659"/>
                    <a:pt x="1424694" y="60981"/>
                  </a:cubicBezTo>
                  <a:cubicBezTo>
                    <a:pt x="1396622" y="49284"/>
                    <a:pt x="1359191" y="46944"/>
                    <a:pt x="1326440" y="56302"/>
                  </a:cubicBezTo>
                  <a:cubicBezTo>
                    <a:pt x="1359191" y="60981"/>
                    <a:pt x="1403640" y="65659"/>
                    <a:pt x="1424694" y="79696"/>
                  </a:cubicBezTo>
                  <a:cubicBezTo>
                    <a:pt x="1427034" y="126484"/>
                    <a:pt x="1391943" y="107769"/>
                    <a:pt x="1373228" y="112447"/>
                  </a:cubicBezTo>
                  <a:cubicBezTo>
                    <a:pt x="1342815" y="105429"/>
                    <a:pt x="1296027" y="96072"/>
                    <a:pt x="1270294" y="100750"/>
                  </a:cubicBezTo>
                  <a:cubicBezTo>
                    <a:pt x="1256258" y="105429"/>
                    <a:pt x="1235203" y="107769"/>
                    <a:pt x="1228185" y="110108"/>
                  </a:cubicBezTo>
                  <a:cubicBezTo>
                    <a:pt x="1235203" y="112447"/>
                    <a:pt x="1253918" y="114787"/>
                    <a:pt x="1270294" y="112447"/>
                  </a:cubicBezTo>
                  <a:cubicBezTo>
                    <a:pt x="1307724" y="107769"/>
                    <a:pt x="1331118" y="110108"/>
                    <a:pt x="1340476" y="131163"/>
                  </a:cubicBezTo>
                  <a:cubicBezTo>
                    <a:pt x="1291349" y="149878"/>
                    <a:pt x="1235203" y="142860"/>
                    <a:pt x="1188415" y="173272"/>
                  </a:cubicBezTo>
                  <a:cubicBezTo>
                    <a:pt x="1122912" y="184969"/>
                    <a:pt x="1056573" y="183964"/>
                    <a:pt x="991070" y="193321"/>
                  </a:cubicBezTo>
                  <a:cubicBezTo>
                    <a:pt x="972355" y="195661"/>
                    <a:pt x="1011466" y="220895"/>
                    <a:pt x="1002108" y="237271"/>
                  </a:cubicBezTo>
                  <a:cubicBezTo>
                    <a:pt x="997429" y="244289"/>
                    <a:pt x="921724" y="255151"/>
                    <a:pt x="900669" y="269187"/>
                  </a:cubicBezTo>
                  <a:lnTo>
                    <a:pt x="750947" y="360424"/>
                  </a:lnTo>
                  <a:cubicBezTo>
                    <a:pt x="633978" y="435284"/>
                    <a:pt x="517008" y="491430"/>
                    <a:pt x="378983" y="5265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1D5626E-06A4-4BB2-9CB0-937CF8E6F6C4}"/>
                </a:ext>
              </a:extLst>
            </p:cNvPr>
            <p:cNvSpPr/>
            <p:nvPr/>
          </p:nvSpPr>
          <p:spPr>
            <a:xfrm flipH="1">
              <a:off x="8703117" y="4196716"/>
              <a:ext cx="963121" cy="700451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AB5F03-6A11-4767-AD16-E4F999D576D0}"/>
                </a:ext>
              </a:extLst>
            </p:cNvPr>
            <p:cNvSpPr/>
            <p:nvPr/>
          </p:nvSpPr>
          <p:spPr>
            <a:xfrm flipH="1">
              <a:off x="9176562" y="4295144"/>
              <a:ext cx="204298" cy="175113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D990DD-E1D9-4F5E-ABFF-87B23D0669F6}"/>
                </a:ext>
              </a:extLst>
            </p:cNvPr>
            <p:cNvSpPr/>
            <p:nvPr/>
          </p:nvSpPr>
          <p:spPr>
            <a:xfrm flipH="1">
              <a:off x="9024798" y="4287699"/>
              <a:ext cx="204298" cy="175113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59B0F52-F70A-46CF-8E48-8972B3F27C26}"/>
                </a:ext>
              </a:extLst>
            </p:cNvPr>
            <p:cNvSpPr/>
            <p:nvPr/>
          </p:nvSpPr>
          <p:spPr>
            <a:xfrm flipH="1">
              <a:off x="8887626" y="4255524"/>
              <a:ext cx="175113" cy="145927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C0157F0-9480-4753-BD7F-2CFEE8276DF7}"/>
                </a:ext>
              </a:extLst>
            </p:cNvPr>
            <p:cNvGrpSpPr/>
            <p:nvPr/>
          </p:nvGrpSpPr>
          <p:grpSpPr>
            <a:xfrm flipH="1">
              <a:off x="9546893" y="5193607"/>
              <a:ext cx="1399559" cy="393724"/>
              <a:chOff x="8963351" y="2835327"/>
              <a:chExt cx="1121835" cy="31559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6EAB684-6D81-4813-BEC1-DC6617165660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14244C1-0360-4B35-87E7-B575762441A7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F9A0E55-7826-475A-B18F-2AEA43F61450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A4346B5-F365-4DF3-9D5F-45FFAF3956E0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E610D78-F3DB-4C7A-A3FE-B7E941E7E19F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2ECF1D-98B4-40C2-82F4-996A27DDDFD6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9149687-B31B-4962-969C-7E2724D793E1}"/>
                </a:ext>
              </a:extLst>
            </p:cNvPr>
            <p:cNvSpPr/>
            <p:nvPr/>
          </p:nvSpPr>
          <p:spPr>
            <a:xfrm flipH="1">
              <a:off x="9801847" y="4826319"/>
              <a:ext cx="145927" cy="145927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9B438C-84D2-49FD-8DA5-A791E7415B57}"/>
                </a:ext>
              </a:extLst>
            </p:cNvPr>
            <p:cNvSpPr/>
            <p:nvPr/>
          </p:nvSpPr>
          <p:spPr>
            <a:xfrm flipH="1">
              <a:off x="9777783" y="5222682"/>
              <a:ext cx="145927" cy="145927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5CBFA0A-7779-49AE-AABD-0CBC0B95A849}"/>
                </a:ext>
              </a:extLst>
            </p:cNvPr>
            <p:cNvSpPr/>
            <p:nvPr/>
          </p:nvSpPr>
          <p:spPr>
            <a:xfrm flipH="1">
              <a:off x="9880491" y="4449267"/>
              <a:ext cx="145927" cy="145927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C8C00CC-2DB5-41C7-9C01-1A5AA31AEFF9}"/>
                </a:ext>
              </a:extLst>
            </p:cNvPr>
            <p:cNvSpPr/>
            <p:nvPr/>
          </p:nvSpPr>
          <p:spPr>
            <a:xfrm flipH="1">
              <a:off x="9736923" y="2240488"/>
              <a:ext cx="700452" cy="904749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4905853-5CC7-4A82-AEF2-7D7FE9B6AD38}"/>
                </a:ext>
              </a:extLst>
            </p:cNvPr>
            <p:cNvSpPr/>
            <p:nvPr/>
          </p:nvSpPr>
          <p:spPr>
            <a:xfrm flipH="1">
              <a:off x="9661041" y="4212695"/>
              <a:ext cx="262669" cy="145927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1D624B-958F-4A2F-A86E-3BA146052051}"/>
                </a:ext>
              </a:extLst>
            </p:cNvPr>
            <p:cNvSpPr/>
            <p:nvPr/>
          </p:nvSpPr>
          <p:spPr>
            <a:xfrm flipH="1">
              <a:off x="9845265" y="4434879"/>
              <a:ext cx="204298" cy="963120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89E70A-55EE-41DA-82F2-923101E0456E}"/>
                </a:ext>
              </a:extLst>
            </p:cNvPr>
            <p:cNvSpPr/>
            <p:nvPr/>
          </p:nvSpPr>
          <p:spPr>
            <a:xfrm flipH="1">
              <a:off x="10058319" y="3573908"/>
              <a:ext cx="87556" cy="671266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50F30FD-F4D3-45D5-AF72-35602DEB4ECD}"/>
                </a:ext>
              </a:extLst>
            </p:cNvPr>
            <p:cNvSpPr/>
            <p:nvPr/>
          </p:nvSpPr>
          <p:spPr>
            <a:xfrm flipH="1">
              <a:off x="9984999" y="3708516"/>
              <a:ext cx="145927" cy="145927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594F277-B7E4-4EBB-B0E0-19BE54B691E2}"/>
                </a:ext>
              </a:extLst>
            </p:cNvPr>
            <p:cNvSpPr/>
            <p:nvPr/>
          </p:nvSpPr>
          <p:spPr>
            <a:xfrm flipH="1">
              <a:off x="9567647" y="4149043"/>
              <a:ext cx="233484" cy="116742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9237F6-B5C1-42DF-9FF1-E6DD3CA20992}"/>
                </a:ext>
              </a:extLst>
            </p:cNvPr>
            <p:cNvSpPr/>
            <p:nvPr/>
          </p:nvSpPr>
          <p:spPr>
            <a:xfrm flipH="1">
              <a:off x="10453379" y="2417724"/>
              <a:ext cx="145927" cy="175113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89C2185-0927-4A01-92E6-B53CED5E2318}"/>
                </a:ext>
              </a:extLst>
            </p:cNvPr>
            <p:cNvSpPr/>
            <p:nvPr/>
          </p:nvSpPr>
          <p:spPr>
            <a:xfrm flipH="1">
              <a:off x="8317149" y="4140849"/>
              <a:ext cx="1838945" cy="332227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  <a:gd name="connsiteX0" fmla="*/ 704159 w 1609507"/>
                <a:gd name="connsiteY0" fmla="*/ 1081755 h 1254870"/>
                <a:gd name="connsiteX1" fmla="*/ 772002 w 1609507"/>
                <a:gd name="connsiteY1" fmla="*/ 997536 h 1254870"/>
                <a:gd name="connsiteX2" fmla="*/ 858560 w 1609507"/>
                <a:gd name="connsiteY2" fmla="*/ 68795 h 1254870"/>
                <a:gd name="connsiteX3" fmla="*/ 1551022 w 1609507"/>
                <a:gd name="connsiteY3" fmla="*/ 68795 h 1254870"/>
                <a:gd name="connsiteX4" fmla="*/ 1609507 w 1609507"/>
                <a:gd name="connsiteY4" fmla="*/ 80492 h 1254870"/>
                <a:gd name="connsiteX5" fmla="*/ 1609507 w 1609507"/>
                <a:gd name="connsiteY5" fmla="*/ 262965 h 1254870"/>
                <a:gd name="connsiteX6" fmla="*/ 1560380 w 1609507"/>
                <a:gd name="connsiteY6" fmla="*/ 992857 h 1254870"/>
                <a:gd name="connsiteX7" fmla="*/ 1520610 w 1609507"/>
                <a:gd name="connsiteY7" fmla="*/ 1044324 h 1254870"/>
                <a:gd name="connsiteX8" fmla="*/ 1211809 w 1609507"/>
                <a:gd name="connsiteY8" fmla="*/ 1109827 h 1254870"/>
                <a:gd name="connsiteX9" fmla="*/ 1169700 w 1609507"/>
                <a:gd name="connsiteY9" fmla="*/ 1095791 h 1254870"/>
                <a:gd name="connsiteX10" fmla="*/ 1136948 w 1609507"/>
                <a:gd name="connsiteY10" fmla="*/ 1086433 h 1254870"/>
                <a:gd name="connsiteX11" fmla="*/ 1026997 w 1609507"/>
                <a:gd name="connsiteY11" fmla="*/ 1123864 h 1254870"/>
                <a:gd name="connsiteX12" fmla="*/ 949796 w 1609507"/>
                <a:gd name="connsiteY12" fmla="*/ 1154276 h 1254870"/>
                <a:gd name="connsiteX13" fmla="*/ 900669 w 1609507"/>
                <a:gd name="connsiteY13" fmla="*/ 1156615 h 1254870"/>
                <a:gd name="connsiteX14" fmla="*/ 872596 w 1609507"/>
                <a:gd name="connsiteY14" fmla="*/ 1158955 h 1254870"/>
                <a:gd name="connsiteX15" fmla="*/ 837505 w 1609507"/>
                <a:gd name="connsiteY15" fmla="*/ 1156615 h 1254870"/>
                <a:gd name="connsiteX16" fmla="*/ 776681 w 1609507"/>
                <a:gd name="connsiteY16" fmla="*/ 1158955 h 1254870"/>
                <a:gd name="connsiteX17" fmla="*/ 715856 w 1609507"/>
                <a:gd name="connsiteY17" fmla="*/ 1170652 h 1254870"/>
                <a:gd name="connsiteX18" fmla="*/ 638656 w 1609507"/>
                <a:gd name="connsiteY18" fmla="*/ 1182349 h 1254870"/>
                <a:gd name="connsiteX19" fmla="*/ 591868 w 1609507"/>
                <a:gd name="connsiteY19" fmla="*/ 1198725 h 1254870"/>
                <a:gd name="connsiteX20" fmla="*/ 173116 w 1609507"/>
                <a:gd name="connsiteY20" fmla="*/ 1243173 h 1254870"/>
                <a:gd name="connsiteX21" fmla="*/ 63164 w 1609507"/>
                <a:gd name="connsiteY21" fmla="*/ 1254870 h 1254870"/>
                <a:gd name="connsiteX22" fmla="*/ 0 w 1609507"/>
                <a:gd name="connsiteY22" fmla="*/ 1215100 h 1254870"/>
                <a:gd name="connsiteX23" fmla="*/ 51467 w 1609507"/>
                <a:gd name="connsiteY23" fmla="*/ 1172991 h 1254870"/>
                <a:gd name="connsiteX24" fmla="*/ 240958 w 1609507"/>
                <a:gd name="connsiteY24" fmla="*/ 1142579 h 1254870"/>
                <a:gd name="connsiteX25" fmla="*/ 704159 w 1609507"/>
                <a:gd name="connsiteY25" fmla="*/ 1081755 h 1254870"/>
                <a:gd name="connsiteX0" fmla="*/ 704159 w 1627491"/>
                <a:gd name="connsiteY0" fmla="*/ 1080978 h 1254093"/>
                <a:gd name="connsiteX1" fmla="*/ 772002 w 1627491"/>
                <a:gd name="connsiteY1" fmla="*/ 996759 h 1254093"/>
                <a:gd name="connsiteX2" fmla="*/ 1551022 w 1627491"/>
                <a:gd name="connsiteY2" fmla="*/ 68018 h 1254093"/>
                <a:gd name="connsiteX3" fmla="*/ 1609507 w 1627491"/>
                <a:gd name="connsiteY3" fmla="*/ 79715 h 1254093"/>
                <a:gd name="connsiteX4" fmla="*/ 1609507 w 1627491"/>
                <a:gd name="connsiteY4" fmla="*/ 262188 h 1254093"/>
                <a:gd name="connsiteX5" fmla="*/ 1560380 w 1627491"/>
                <a:gd name="connsiteY5" fmla="*/ 992080 h 1254093"/>
                <a:gd name="connsiteX6" fmla="*/ 1520610 w 1627491"/>
                <a:gd name="connsiteY6" fmla="*/ 1043547 h 1254093"/>
                <a:gd name="connsiteX7" fmla="*/ 1211809 w 1627491"/>
                <a:gd name="connsiteY7" fmla="*/ 1109050 h 1254093"/>
                <a:gd name="connsiteX8" fmla="*/ 1169700 w 1627491"/>
                <a:gd name="connsiteY8" fmla="*/ 1095014 h 1254093"/>
                <a:gd name="connsiteX9" fmla="*/ 1136948 w 1627491"/>
                <a:gd name="connsiteY9" fmla="*/ 1085656 h 1254093"/>
                <a:gd name="connsiteX10" fmla="*/ 1026997 w 1627491"/>
                <a:gd name="connsiteY10" fmla="*/ 1123087 h 1254093"/>
                <a:gd name="connsiteX11" fmla="*/ 949796 w 1627491"/>
                <a:gd name="connsiteY11" fmla="*/ 1153499 h 1254093"/>
                <a:gd name="connsiteX12" fmla="*/ 900669 w 1627491"/>
                <a:gd name="connsiteY12" fmla="*/ 1155838 h 1254093"/>
                <a:gd name="connsiteX13" fmla="*/ 872596 w 1627491"/>
                <a:gd name="connsiteY13" fmla="*/ 1158178 h 1254093"/>
                <a:gd name="connsiteX14" fmla="*/ 837505 w 1627491"/>
                <a:gd name="connsiteY14" fmla="*/ 1155838 h 1254093"/>
                <a:gd name="connsiteX15" fmla="*/ 776681 w 1627491"/>
                <a:gd name="connsiteY15" fmla="*/ 1158178 h 1254093"/>
                <a:gd name="connsiteX16" fmla="*/ 715856 w 1627491"/>
                <a:gd name="connsiteY16" fmla="*/ 1169875 h 1254093"/>
                <a:gd name="connsiteX17" fmla="*/ 638656 w 1627491"/>
                <a:gd name="connsiteY17" fmla="*/ 1181572 h 1254093"/>
                <a:gd name="connsiteX18" fmla="*/ 591868 w 1627491"/>
                <a:gd name="connsiteY18" fmla="*/ 1197948 h 1254093"/>
                <a:gd name="connsiteX19" fmla="*/ 173116 w 1627491"/>
                <a:gd name="connsiteY19" fmla="*/ 1242396 h 1254093"/>
                <a:gd name="connsiteX20" fmla="*/ 63164 w 1627491"/>
                <a:gd name="connsiteY20" fmla="*/ 1254093 h 1254093"/>
                <a:gd name="connsiteX21" fmla="*/ 0 w 1627491"/>
                <a:gd name="connsiteY21" fmla="*/ 1214323 h 1254093"/>
                <a:gd name="connsiteX22" fmla="*/ 51467 w 1627491"/>
                <a:gd name="connsiteY22" fmla="*/ 1172214 h 1254093"/>
                <a:gd name="connsiteX23" fmla="*/ 240958 w 1627491"/>
                <a:gd name="connsiteY23" fmla="*/ 1141802 h 1254093"/>
                <a:gd name="connsiteX24" fmla="*/ 704159 w 1627491"/>
                <a:gd name="connsiteY24" fmla="*/ 1080978 h 1254093"/>
                <a:gd name="connsiteX0" fmla="*/ 704159 w 1609507"/>
                <a:gd name="connsiteY0" fmla="*/ 1001263 h 1174378"/>
                <a:gd name="connsiteX1" fmla="*/ 772002 w 1609507"/>
                <a:gd name="connsiteY1" fmla="*/ 917044 h 1174378"/>
                <a:gd name="connsiteX2" fmla="*/ 1609507 w 1609507"/>
                <a:gd name="connsiteY2" fmla="*/ 0 h 1174378"/>
                <a:gd name="connsiteX3" fmla="*/ 1609507 w 1609507"/>
                <a:gd name="connsiteY3" fmla="*/ 182473 h 1174378"/>
                <a:gd name="connsiteX4" fmla="*/ 1560380 w 1609507"/>
                <a:gd name="connsiteY4" fmla="*/ 912365 h 1174378"/>
                <a:gd name="connsiteX5" fmla="*/ 1520610 w 1609507"/>
                <a:gd name="connsiteY5" fmla="*/ 963832 h 1174378"/>
                <a:gd name="connsiteX6" fmla="*/ 1211809 w 1609507"/>
                <a:gd name="connsiteY6" fmla="*/ 1029335 h 1174378"/>
                <a:gd name="connsiteX7" fmla="*/ 1169700 w 1609507"/>
                <a:gd name="connsiteY7" fmla="*/ 1015299 h 1174378"/>
                <a:gd name="connsiteX8" fmla="*/ 1136948 w 1609507"/>
                <a:gd name="connsiteY8" fmla="*/ 1005941 h 1174378"/>
                <a:gd name="connsiteX9" fmla="*/ 1026997 w 1609507"/>
                <a:gd name="connsiteY9" fmla="*/ 1043372 h 1174378"/>
                <a:gd name="connsiteX10" fmla="*/ 949796 w 1609507"/>
                <a:gd name="connsiteY10" fmla="*/ 1073784 h 1174378"/>
                <a:gd name="connsiteX11" fmla="*/ 900669 w 1609507"/>
                <a:gd name="connsiteY11" fmla="*/ 1076123 h 1174378"/>
                <a:gd name="connsiteX12" fmla="*/ 872596 w 1609507"/>
                <a:gd name="connsiteY12" fmla="*/ 1078463 h 1174378"/>
                <a:gd name="connsiteX13" fmla="*/ 837505 w 1609507"/>
                <a:gd name="connsiteY13" fmla="*/ 1076123 h 1174378"/>
                <a:gd name="connsiteX14" fmla="*/ 776681 w 1609507"/>
                <a:gd name="connsiteY14" fmla="*/ 1078463 h 1174378"/>
                <a:gd name="connsiteX15" fmla="*/ 715856 w 1609507"/>
                <a:gd name="connsiteY15" fmla="*/ 1090160 h 1174378"/>
                <a:gd name="connsiteX16" fmla="*/ 638656 w 1609507"/>
                <a:gd name="connsiteY16" fmla="*/ 1101857 h 1174378"/>
                <a:gd name="connsiteX17" fmla="*/ 591868 w 1609507"/>
                <a:gd name="connsiteY17" fmla="*/ 1118233 h 1174378"/>
                <a:gd name="connsiteX18" fmla="*/ 173116 w 1609507"/>
                <a:gd name="connsiteY18" fmla="*/ 1162681 h 1174378"/>
                <a:gd name="connsiteX19" fmla="*/ 63164 w 1609507"/>
                <a:gd name="connsiteY19" fmla="*/ 1174378 h 1174378"/>
                <a:gd name="connsiteX20" fmla="*/ 0 w 1609507"/>
                <a:gd name="connsiteY20" fmla="*/ 1134608 h 1174378"/>
                <a:gd name="connsiteX21" fmla="*/ 51467 w 1609507"/>
                <a:gd name="connsiteY21" fmla="*/ 1092499 h 1174378"/>
                <a:gd name="connsiteX22" fmla="*/ 240958 w 1609507"/>
                <a:gd name="connsiteY22" fmla="*/ 1062087 h 1174378"/>
                <a:gd name="connsiteX23" fmla="*/ 704159 w 1609507"/>
                <a:gd name="connsiteY23" fmla="*/ 1001263 h 1174378"/>
                <a:gd name="connsiteX0" fmla="*/ 704159 w 1609507"/>
                <a:gd name="connsiteY0" fmla="*/ 818790 h 991905"/>
                <a:gd name="connsiteX1" fmla="*/ 772002 w 1609507"/>
                <a:gd name="connsiteY1" fmla="*/ 734571 h 991905"/>
                <a:gd name="connsiteX2" fmla="*/ 1609507 w 1609507"/>
                <a:gd name="connsiteY2" fmla="*/ 0 h 991905"/>
                <a:gd name="connsiteX3" fmla="*/ 1560380 w 1609507"/>
                <a:gd name="connsiteY3" fmla="*/ 729892 h 991905"/>
                <a:gd name="connsiteX4" fmla="*/ 1520610 w 1609507"/>
                <a:gd name="connsiteY4" fmla="*/ 781359 h 991905"/>
                <a:gd name="connsiteX5" fmla="*/ 1211809 w 1609507"/>
                <a:gd name="connsiteY5" fmla="*/ 846862 h 991905"/>
                <a:gd name="connsiteX6" fmla="*/ 1169700 w 1609507"/>
                <a:gd name="connsiteY6" fmla="*/ 832826 h 991905"/>
                <a:gd name="connsiteX7" fmla="*/ 1136948 w 1609507"/>
                <a:gd name="connsiteY7" fmla="*/ 823468 h 991905"/>
                <a:gd name="connsiteX8" fmla="*/ 1026997 w 1609507"/>
                <a:gd name="connsiteY8" fmla="*/ 860899 h 991905"/>
                <a:gd name="connsiteX9" fmla="*/ 949796 w 1609507"/>
                <a:gd name="connsiteY9" fmla="*/ 891311 h 991905"/>
                <a:gd name="connsiteX10" fmla="*/ 900669 w 1609507"/>
                <a:gd name="connsiteY10" fmla="*/ 893650 h 991905"/>
                <a:gd name="connsiteX11" fmla="*/ 872596 w 1609507"/>
                <a:gd name="connsiteY11" fmla="*/ 895990 h 991905"/>
                <a:gd name="connsiteX12" fmla="*/ 837505 w 1609507"/>
                <a:gd name="connsiteY12" fmla="*/ 893650 h 991905"/>
                <a:gd name="connsiteX13" fmla="*/ 776681 w 1609507"/>
                <a:gd name="connsiteY13" fmla="*/ 895990 h 991905"/>
                <a:gd name="connsiteX14" fmla="*/ 715856 w 1609507"/>
                <a:gd name="connsiteY14" fmla="*/ 907687 h 991905"/>
                <a:gd name="connsiteX15" fmla="*/ 638656 w 1609507"/>
                <a:gd name="connsiteY15" fmla="*/ 919384 h 991905"/>
                <a:gd name="connsiteX16" fmla="*/ 591868 w 1609507"/>
                <a:gd name="connsiteY16" fmla="*/ 935760 h 991905"/>
                <a:gd name="connsiteX17" fmla="*/ 173116 w 1609507"/>
                <a:gd name="connsiteY17" fmla="*/ 980208 h 991905"/>
                <a:gd name="connsiteX18" fmla="*/ 63164 w 1609507"/>
                <a:gd name="connsiteY18" fmla="*/ 991905 h 991905"/>
                <a:gd name="connsiteX19" fmla="*/ 0 w 1609507"/>
                <a:gd name="connsiteY19" fmla="*/ 952135 h 991905"/>
                <a:gd name="connsiteX20" fmla="*/ 51467 w 1609507"/>
                <a:gd name="connsiteY20" fmla="*/ 910026 h 991905"/>
                <a:gd name="connsiteX21" fmla="*/ 240958 w 1609507"/>
                <a:gd name="connsiteY21" fmla="*/ 879614 h 991905"/>
                <a:gd name="connsiteX22" fmla="*/ 704159 w 1609507"/>
                <a:gd name="connsiteY22" fmla="*/ 818790 h 991905"/>
                <a:gd name="connsiteX0" fmla="*/ 704159 w 1561719"/>
                <a:gd name="connsiteY0" fmla="*/ 217224 h 390339"/>
                <a:gd name="connsiteX1" fmla="*/ 772002 w 1561719"/>
                <a:gd name="connsiteY1" fmla="*/ 133005 h 390339"/>
                <a:gd name="connsiteX2" fmla="*/ 1512419 w 1561719"/>
                <a:gd name="connsiteY2" fmla="*/ 15907 h 390339"/>
                <a:gd name="connsiteX3" fmla="*/ 1560380 w 1561719"/>
                <a:gd name="connsiteY3" fmla="*/ 128326 h 390339"/>
                <a:gd name="connsiteX4" fmla="*/ 1520610 w 1561719"/>
                <a:gd name="connsiteY4" fmla="*/ 179793 h 390339"/>
                <a:gd name="connsiteX5" fmla="*/ 1211809 w 1561719"/>
                <a:gd name="connsiteY5" fmla="*/ 245296 h 390339"/>
                <a:gd name="connsiteX6" fmla="*/ 1169700 w 1561719"/>
                <a:gd name="connsiteY6" fmla="*/ 231260 h 390339"/>
                <a:gd name="connsiteX7" fmla="*/ 1136948 w 1561719"/>
                <a:gd name="connsiteY7" fmla="*/ 221902 h 390339"/>
                <a:gd name="connsiteX8" fmla="*/ 1026997 w 1561719"/>
                <a:gd name="connsiteY8" fmla="*/ 259333 h 390339"/>
                <a:gd name="connsiteX9" fmla="*/ 949796 w 1561719"/>
                <a:gd name="connsiteY9" fmla="*/ 289745 h 390339"/>
                <a:gd name="connsiteX10" fmla="*/ 900669 w 1561719"/>
                <a:gd name="connsiteY10" fmla="*/ 292084 h 390339"/>
                <a:gd name="connsiteX11" fmla="*/ 872596 w 1561719"/>
                <a:gd name="connsiteY11" fmla="*/ 294424 h 390339"/>
                <a:gd name="connsiteX12" fmla="*/ 837505 w 1561719"/>
                <a:gd name="connsiteY12" fmla="*/ 292084 h 390339"/>
                <a:gd name="connsiteX13" fmla="*/ 776681 w 1561719"/>
                <a:gd name="connsiteY13" fmla="*/ 294424 h 390339"/>
                <a:gd name="connsiteX14" fmla="*/ 715856 w 1561719"/>
                <a:gd name="connsiteY14" fmla="*/ 306121 h 390339"/>
                <a:gd name="connsiteX15" fmla="*/ 638656 w 1561719"/>
                <a:gd name="connsiteY15" fmla="*/ 317818 h 390339"/>
                <a:gd name="connsiteX16" fmla="*/ 591868 w 1561719"/>
                <a:gd name="connsiteY16" fmla="*/ 334194 h 390339"/>
                <a:gd name="connsiteX17" fmla="*/ 173116 w 1561719"/>
                <a:gd name="connsiteY17" fmla="*/ 378642 h 390339"/>
                <a:gd name="connsiteX18" fmla="*/ 63164 w 1561719"/>
                <a:gd name="connsiteY18" fmla="*/ 390339 h 390339"/>
                <a:gd name="connsiteX19" fmla="*/ 0 w 1561719"/>
                <a:gd name="connsiteY19" fmla="*/ 350569 h 390339"/>
                <a:gd name="connsiteX20" fmla="*/ 51467 w 1561719"/>
                <a:gd name="connsiteY20" fmla="*/ 308460 h 390339"/>
                <a:gd name="connsiteX21" fmla="*/ 240958 w 1561719"/>
                <a:gd name="connsiteY21" fmla="*/ 278048 h 390339"/>
                <a:gd name="connsiteX22" fmla="*/ 704159 w 1561719"/>
                <a:gd name="connsiteY22" fmla="*/ 217224 h 390339"/>
                <a:gd name="connsiteX0" fmla="*/ 704159 w 1561864"/>
                <a:gd name="connsiteY0" fmla="*/ 221134 h 394249"/>
                <a:gd name="connsiteX1" fmla="*/ 772002 w 1561864"/>
                <a:gd name="connsiteY1" fmla="*/ 136915 h 394249"/>
                <a:gd name="connsiteX2" fmla="*/ 1512419 w 1561864"/>
                <a:gd name="connsiteY2" fmla="*/ 19817 h 394249"/>
                <a:gd name="connsiteX3" fmla="*/ 1560380 w 1561864"/>
                <a:gd name="connsiteY3" fmla="*/ 132236 h 394249"/>
                <a:gd name="connsiteX4" fmla="*/ 1520610 w 1561864"/>
                <a:gd name="connsiteY4" fmla="*/ 183703 h 394249"/>
                <a:gd name="connsiteX5" fmla="*/ 1211809 w 1561864"/>
                <a:gd name="connsiteY5" fmla="*/ 249206 h 394249"/>
                <a:gd name="connsiteX6" fmla="*/ 1169700 w 1561864"/>
                <a:gd name="connsiteY6" fmla="*/ 235170 h 394249"/>
                <a:gd name="connsiteX7" fmla="*/ 1136948 w 1561864"/>
                <a:gd name="connsiteY7" fmla="*/ 225812 h 394249"/>
                <a:gd name="connsiteX8" fmla="*/ 1026997 w 1561864"/>
                <a:gd name="connsiteY8" fmla="*/ 263243 h 394249"/>
                <a:gd name="connsiteX9" fmla="*/ 949796 w 1561864"/>
                <a:gd name="connsiteY9" fmla="*/ 293655 h 394249"/>
                <a:gd name="connsiteX10" fmla="*/ 900669 w 1561864"/>
                <a:gd name="connsiteY10" fmla="*/ 295994 h 394249"/>
                <a:gd name="connsiteX11" fmla="*/ 872596 w 1561864"/>
                <a:gd name="connsiteY11" fmla="*/ 298334 h 394249"/>
                <a:gd name="connsiteX12" fmla="*/ 837505 w 1561864"/>
                <a:gd name="connsiteY12" fmla="*/ 295994 h 394249"/>
                <a:gd name="connsiteX13" fmla="*/ 776681 w 1561864"/>
                <a:gd name="connsiteY13" fmla="*/ 298334 h 394249"/>
                <a:gd name="connsiteX14" fmla="*/ 715856 w 1561864"/>
                <a:gd name="connsiteY14" fmla="*/ 310031 h 394249"/>
                <a:gd name="connsiteX15" fmla="*/ 638656 w 1561864"/>
                <a:gd name="connsiteY15" fmla="*/ 321728 h 394249"/>
                <a:gd name="connsiteX16" fmla="*/ 591868 w 1561864"/>
                <a:gd name="connsiteY16" fmla="*/ 338104 h 394249"/>
                <a:gd name="connsiteX17" fmla="*/ 173116 w 1561864"/>
                <a:gd name="connsiteY17" fmla="*/ 382552 h 394249"/>
                <a:gd name="connsiteX18" fmla="*/ 63164 w 1561864"/>
                <a:gd name="connsiteY18" fmla="*/ 394249 h 394249"/>
                <a:gd name="connsiteX19" fmla="*/ 0 w 1561864"/>
                <a:gd name="connsiteY19" fmla="*/ 354479 h 394249"/>
                <a:gd name="connsiteX20" fmla="*/ 51467 w 1561864"/>
                <a:gd name="connsiteY20" fmla="*/ 312370 h 394249"/>
                <a:gd name="connsiteX21" fmla="*/ 240958 w 1561864"/>
                <a:gd name="connsiteY21" fmla="*/ 281958 h 394249"/>
                <a:gd name="connsiteX22" fmla="*/ 704159 w 1561864"/>
                <a:gd name="connsiteY22" fmla="*/ 221134 h 394249"/>
                <a:gd name="connsiteX0" fmla="*/ 704159 w 1561111"/>
                <a:gd name="connsiteY0" fmla="*/ 201952 h 375067"/>
                <a:gd name="connsiteX1" fmla="*/ 772002 w 1561111"/>
                <a:gd name="connsiteY1" fmla="*/ 117733 h 375067"/>
                <a:gd name="connsiteX2" fmla="*/ 1512419 w 1561111"/>
                <a:gd name="connsiteY2" fmla="*/ 635 h 375067"/>
                <a:gd name="connsiteX3" fmla="*/ 1560380 w 1561111"/>
                <a:gd name="connsiteY3" fmla="*/ 113054 h 375067"/>
                <a:gd name="connsiteX4" fmla="*/ 1520610 w 1561111"/>
                <a:gd name="connsiteY4" fmla="*/ 164521 h 375067"/>
                <a:gd name="connsiteX5" fmla="*/ 1211809 w 1561111"/>
                <a:gd name="connsiteY5" fmla="*/ 230024 h 375067"/>
                <a:gd name="connsiteX6" fmla="*/ 1169700 w 1561111"/>
                <a:gd name="connsiteY6" fmla="*/ 215988 h 375067"/>
                <a:gd name="connsiteX7" fmla="*/ 1136948 w 1561111"/>
                <a:gd name="connsiteY7" fmla="*/ 206630 h 375067"/>
                <a:gd name="connsiteX8" fmla="*/ 1026997 w 1561111"/>
                <a:gd name="connsiteY8" fmla="*/ 244061 h 375067"/>
                <a:gd name="connsiteX9" fmla="*/ 949796 w 1561111"/>
                <a:gd name="connsiteY9" fmla="*/ 274473 h 375067"/>
                <a:gd name="connsiteX10" fmla="*/ 900669 w 1561111"/>
                <a:gd name="connsiteY10" fmla="*/ 276812 h 375067"/>
                <a:gd name="connsiteX11" fmla="*/ 872596 w 1561111"/>
                <a:gd name="connsiteY11" fmla="*/ 279152 h 375067"/>
                <a:gd name="connsiteX12" fmla="*/ 837505 w 1561111"/>
                <a:gd name="connsiteY12" fmla="*/ 276812 h 375067"/>
                <a:gd name="connsiteX13" fmla="*/ 776681 w 1561111"/>
                <a:gd name="connsiteY13" fmla="*/ 279152 h 375067"/>
                <a:gd name="connsiteX14" fmla="*/ 715856 w 1561111"/>
                <a:gd name="connsiteY14" fmla="*/ 290849 h 375067"/>
                <a:gd name="connsiteX15" fmla="*/ 638656 w 1561111"/>
                <a:gd name="connsiteY15" fmla="*/ 302546 h 375067"/>
                <a:gd name="connsiteX16" fmla="*/ 591868 w 1561111"/>
                <a:gd name="connsiteY16" fmla="*/ 318922 h 375067"/>
                <a:gd name="connsiteX17" fmla="*/ 173116 w 1561111"/>
                <a:gd name="connsiteY17" fmla="*/ 363370 h 375067"/>
                <a:gd name="connsiteX18" fmla="*/ 63164 w 1561111"/>
                <a:gd name="connsiteY18" fmla="*/ 375067 h 375067"/>
                <a:gd name="connsiteX19" fmla="*/ 0 w 1561111"/>
                <a:gd name="connsiteY19" fmla="*/ 335297 h 375067"/>
                <a:gd name="connsiteX20" fmla="*/ 51467 w 1561111"/>
                <a:gd name="connsiteY20" fmla="*/ 293188 h 375067"/>
                <a:gd name="connsiteX21" fmla="*/ 240958 w 1561111"/>
                <a:gd name="connsiteY21" fmla="*/ 262776 h 375067"/>
                <a:gd name="connsiteX22" fmla="*/ 704159 w 1561111"/>
                <a:gd name="connsiteY22" fmla="*/ 201952 h 375067"/>
                <a:gd name="connsiteX0" fmla="*/ 704159 w 1563254"/>
                <a:gd name="connsiteY0" fmla="*/ 172385 h 345500"/>
                <a:gd name="connsiteX1" fmla="*/ 772002 w 1563254"/>
                <a:gd name="connsiteY1" fmla="*/ 88166 h 345500"/>
                <a:gd name="connsiteX2" fmla="*/ 1559020 w 1563254"/>
                <a:gd name="connsiteY2" fmla="*/ 13786 h 345500"/>
                <a:gd name="connsiteX3" fmla="*/ 1560380 w 1563254"/>
                <a:gd name="connsiteY3" fmla="*/ 83487 h 345500"/>
                <a:gd name="connsiteX4" fmla="*/ 1520610 w 1563254"/>
                <a:gd name="connsiteY4" fmla="*/ 134954 h 345500"/>
                <a:gd name="connsiteX5" fmla="*/ 1211809 w 1563254"/>
                <a:gd name="connsiteY5" fmla="*/ 200457 h 345500"/>
                <a:gd name="connsiteX6" fmla="*/ 1169700 w 1563254"/>
                <a:gd name="connsiteY6" fmla="*/ 186421 h 345500"/>
                <a:gd name="connsiteX7" fmla="*/ 1136948 w 1563254"/>
                <a:gd name="connsiteY7" fmla="*/ 177063 h 345500"/>
                <a:gd name="connsiteX8" fmla="*/ 1026997 w 1563254"/>
                <a:gd name="connsiteY8" fmla="*/ 214494 h 345500"/>
                <a:gd name="connsiteX9" fmla="*/ 949796 w 1563254"/>
                <a:gd name="connsiteY9" fmla="*/ 244906 h 345500"/>
                <a:gd name="connsiteX10" fmla="*/ 900669 w 1563254"/>
                <a:gd name="connsiteY10" fmla="*/ 247245 h 345500"/>
                <a:gd name="connsiteX11" fmla="*/ 872596 w 1563254"/>
                <a:gd name="connsiteY11" fmla="*/ 249585 h 345500"/>
                <a:gd name="connsiteX12" fmla="*/ 837505 w 1563254"/>
                <a:gd name="connsiteY12" fmla="*/ 247245 h 345500"/>
                <a:gd name="connsiteX13" fmla="*/ 776681 w 1563254"/>
                <a:gd name="connsiteY13" fmla="*/ 249585 h 345500"/>
                <a:gd name="connsiteX14" fmla="*/ 715856 w 1563254"/>
                <a:gd name="connsiteY14" fmla="*/ 261282 h 345500"/>
                <a:gd name="connsiteX15" fmla="*/ 638656 w 1563254"/>
                <a:gd name="connsiteY15" fmla="*/ 272979 h 345500"/>
                <a:gd name="connsiteX16" fmla="*/ 591868 w 1563254"/>
                <a:gd name="connsiteY16" fmla="*/ 289355 h 345500"/>
                <a:gd name="connsiteX17" fmla="*/ 173116 w 1563254"/>
                <a:gd name="connsiteY17" fmla="*/ 333803 h 345500"/>
                <a:gd name="connsiteX18" fmla="*/ 63164 w 1563254"/>
                <a:gd name="connsiteY18" fmla="*/ 345500 h 345500"/>
                <a:gd name="connsiteX19" fmla="*/ 0 w 1563254"/>
                <a:gd name="connsiteY19" fmla="*/ 305730 h 345500"/>
                <a:gd name="connsiteX20" fmla="*/ 51467 w 1563254"/>
                <a:gd name="connsiteY20" fmla="*/ 263621 h 345500"/>
                <a:gd name="connsiteX21" fmla="*/ 240958 w 1563254"/>
                <a:gd name="connsiteY21" fmla="*/ 233209 h 345500"/>
                <a:gd name="connsiteX22" fmla="*/ 704159 w 1563254"/>
                <a:gd name="connsiteY22" fmla="*/ 172385 h 345500"/>
                <a:gd name="connsiteX0" fmla="*/ 704159 w 1563254"/>
                <a:gd name="connsiteY0" fmla="*/ 16457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20610 w 1563254"/>
                <a:gd name="connsiteY4" fmla="*/ 127143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04159 w 1563254"/>
                <a:gd name="connsiteY22" fmla="*/ 164574 h 337689"/>
                <a:gd name="connsiteX0" fmla="*/ 704159 w 1563254"/>
                <a:gd name="connsiteY0" fmla="*/ 16457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20610 w 1563254"/>
                <a:gd name="connsiteY4" fmla="*/ 127143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04159 w 1563254"/>
                <a:gd name="connsiteY22" fmla="*/ 164574 h 337689"/>
                <a:gd name="connsiteX0" fmla="*/ 731342 w 1563254"/>
                <a:gd name="connsiteY0" fmla="*/ 9855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20610 w 1563254"/>
                <a:gd name="connsiteY4" fmla="*/ 127143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31342 w 1563254"/>
                <a:gd name="connsiteY22" fmla="*/ 98554 h 337689"/>
                <a:gd name="connsiteX0" fmla="*/ 731342 w 1563254"/>
                <a:gd name="connsiteY0" fmla="*/ 98554 h 337689"/>
                <a:gd name="connsiteX1" fmla="*/ 830254 w 1563254"/>
                <a:gd name="connsiteY1" fmla="*/ 99773 h 337689"/>
                <a:gd name="connsiteX2" fmla="*/ 1559020 w 1563254"/>
                <a:gd name="connsiteY2" fmla="*/ 5975 h 337689"/>
                <a:gd name="connsiteX3" fmla="*/ 1560380 w 1563254"/>
                <a:gd name="connsiteY3" fmla="*/ 75676 h 337689"/>
                <a:gd name="connsiteX4" fmla="*/ 1505076 w 1563254"/>
                <a:gd name="connsiteY4" fmla="*/ 165978 h 337689"/>
                <a:gd name="connsiteX5" fmla="*/ 1211809 w 1563254"/>
                <a:gd name="connsiteY5" fmla="*/ 192646 h 337689"/>
                <a:gd name="connsiteX6" fmla="*/ 1169700 w 1563254"/>
                <a:gd name="connsiteY6" fmla="*/ 178610 h 337689"/>
                <a:gd name="connsiteX7" fmla="*/ 1136948 w 1563254"/>
                <a:gd name="connsiteY7" fmla="*/ 169252 h 337689"/>
                <a:gd name="connsiteX8" fmla="*/ 1026997 w 1563254"/>
                <a:gd name="connsiteY8" fmla="*/ 206683 h 337689"/>
                <a:gd name="connsiteX9" fmla="*/ 949796 w 1563254"/>
                <a:gd name="connsiteY9" fmla="*/ 237095 h 337689"/>
                <a:gd name="connsiteX10" fmla="*/ 900669 w 1563254"/>
                <a:gd name="connsiteY10" fmla="*/ 239434 h 337689"/>
                <a:gd name="connsiteX11" fmla="*/ 872596 w 1563254"/>
                <a:gd name="connsiteY11" fmla="*/ 241774 h 337689"/>
                <a:gd name="connsiteX12" fmla="*/ 837505 w 1563254"/>
                <a:gd name="connsiteY12" fmla="*/ 239434 h 337689"/>
                <a:gd name="connsiteX13" fmla="*/ 776681 w 1563254"/>
                <a:gd name="connsiteY13" fmla="*/ 241774 h 337689"/>
                <a:gd name="connsiteX14" fmla="*/ 715856 w 1563254"/>
                <a:gd name="connsiteY14" fmla="*/ 253471 h 337689"/>
                <a:gd name="connsiteX15" fmla="*/ 638656 w 1563254"/>
                <a:gd name="connsiteY15" fmla="*/ 265168 h 337689"/>
                <a:gd name="connsiteX16" fmla="*/ 591868 w 1563254"/>
                <a:gd name="connsiteY16" fmla="*/ 281544 h 337689"/>
                <a:gd name="connsiteX17" fmla="*/ 173116 w 1563254"/>
                <a:gd name="connsiteY17" fmla="*/ 325992 h 337689"/>
                <a:gd name="connsiteX18" fmla="*/ 63164 w 1563254"/>
                <a:gd name="connsiteY18" fmla="*/ 337689 h 337689"/>
                <a:gd name="connsiteX19" fmla="*/ 0 w 1563254"/>
                <a:gd name="connsiteY19" fmla="*/ 297919 h 337689"/>
                <a:gd name="connsiteX20" fmla="*/ 51467 w 1563254"/>
                <a:gd name="connsiteY20" fmla="*/ 255810 h 337689"/>
                <a:gd name="connsiteX21" fmla="*/ 240958 w 1563254"/>
                <a:gd name="connsiteY21" fmla="*/ 225398 h 337689"/>
                <a:gd name="connsiteX22" fmla="*/ 731342 w 1563254"/>
                <a:gd name="connsiteY22" fmla="*/ 98554 h 337689"/>
                <a:gd name="connsiteX0" fmla="*/ 731342 w 1608004"/>
                <a:gd name="connsiteY0" fmla="*/ 98554 h 337689"/>
                <a:gd name="connsiteX1" fmla="*/ 830254 w 1608004"/>
                <a:gd name="connsiteY1" fmla="*/ 99773 h 337689"/>
                <a:gd name="connsiteX2" fmla="*/ 1559020 w 1608004"/>
                <a:gd name="connsiteY2" fmla="*/ 5975 h 337689"/>
                <a:gd name="connsiteX3" fmla="*/ 1505076 w 1608004"/>
                <a:gd name="connsiteY3" fmla="*/ 165978 h 337689"/>
                <a:gd name="connsiteX4" fmla="*/ 1211809 w 1608004"/>
                <a:gd name="connsiteY4" fmla="*/ 192646 h 337689"/>
                <a:gd name="connsiteX5" fmla="*/ 1169700 w 1608004"/>
                <a:gd name="connsiteY5" fmla="*/ 178610 h 337689"/>
                <a:gd name="connsiteX6" fmla="*/ 1136948 w 1608004"/>
                <a:gd name="connsiteY6" fmla="*/ 169252 h 337689"/>
                <a:gd name="connsiteX7" fmla="*/ 1026997 w 1608004"/>
                <a:gd name="connsiteY7" fmla="*/ 206683 h 337689"/>
                <a:gd name="connsiteX8" fmla="*/ 949796 w 1608004"/>
                <a:gd name="connsiteY8" fmla="*/ 237095 h 337689"/>
                <a:gd name="connsiteX9" fmla="*/ 900669 w 1608004"/>
                <a:gd name="connsiteY9" fmla="*/ 239434 h 337689"/>
                <a:gd name="connsiteX10" fmla="*/ 872596 w 1608004"/>
                <a:gd name="connsiteY10" fmla="*/ 241774 h 337689"/>
                <a:gd name="connsiteX11" fmla="*/ 837505 w 1608004"/>
                <a:gd name="connsiteY11" fmla="*/ 239434 h 337689"/>
                <a:gd name="connsiteX12" fmla="*/ 776681 w 1608004"/>
                <a:gd name="connsiteY12" fmla="*/ 241774 h 337689"/>
                <a:gd name="connsiteX13" fmla="*/ 715856 w 1608004"/>
                <a:gd name="connsiteY13" fmla="*/ 253471 h 337689"/>
                <a:gd name="connsiteX14" fmla="*/ 638656 w 1608004"/>
                <a:gd name="connsiteY14" fmla="*/ 265168 h 337689"/>
                <a:gd name="connsiteX15" fmla="*/ 591868 w 1608004"/>
                <a:gd name="connsiteY15" fmla="*/ 281544 h 337689"/>
                <a:gd name="connsiteX16" fmla="*/ 173116 w 1608004"/>
                <a:gd name="connsiteY16" fmla="*/ 325992 h 337689"/>
                <a:gd name="connsiteX17" fmla="*/ 63164 w 1608004"/>
                <a:gd name="connsiteY17" fmla="*/ 337689 h 337689"/>
                <a:gd name="connsiteX18" fmla="*/ 0 w 1608004"/>
                <a:gd name="connsiteY18" fmla="*/ 297919 h 337689"/>
                <a:gd name="connsiteX19" fmla="*/ 51467 w 1608004"/>
                <a:gd name="connsiteY19" fmla="*/ 255810 h 337689"/>
                <a:gd name="connsiteX20" fmla="*/ 240958 w 1608004"/>
                <a:gd name="connsiteY20" fmla="*/ 225398 h 337689"/>
                <a:gd name="connsiteX21" fmla="*/ 731342 w 1608004"/>
                <a:gd name="connsiteY21" fmla="*/ 98554 h 337689"/>
                <a:gd name="connsiteX0" fmla="*/ 731342 w 1559019"/>
                <a:gd name="connsiteY0" fmla="*/ 98554 h 337689"/>
                <a:gd name="connsiteX1" fmla="*/ 830254 w 1559019"/>
                <a:gd name="connsiteY1" fmla="*/ 99773 h 337689"/>
                <a:gd name="connsiteX2" fmla="*/ 1559020 w 1559019"/>
                <a:gd name="connsiteY2" fmla="*/ 5975 h 337689"/>
                <a:gd name="connsiteX3" fmla="*/ 1505076 w 1559019"/>
                <a:gd name="connsiteY3" fmla="*/ 165978 h 337689"/>
                <a:gd name="connsiteX4" fmla="*/ 1211809 w 1559019"/>
                <a:gd name="connsiteY4" fmla="*/ 192646 h 337689"/>
                <a:gd name="connsiteX5" fmla="*/ 1169700 w 1559019"/>
                <a:gd name="connsiteY5" fmla="*/ 178610 h 337689"/>
                <a:gd name="connsiteX6" fmla="*/ 1136948 w 1559019"/>
                <a:gd name="connsiteY6" fmla="*/ 169252 h 337689"/>
                <a:gd name="connsiteX7" fmla="*/ 1026997 w 1559019"/>
                <a:gd name="connsiteY7" fmla="*/ 206683 h 337689"/>
                <a:gd name="connsiteX8" fmla="*/ 949796 w 1559019"/>
                <a:gd name="connsiteY8" fmla="*/ 237095 h 337689"/>
                <a:gd name="connsiteX9" fmla="*/ 900669 w 1559019"/>
                <a:gd name="connsiteY9" fmla="*/ 239434 h 337689"/>
                <a:gd name="connsiteX10" fmla="*/ 872596 w 1559019"/>
                <a:gd name="connsiteY10" fmla="*/ 241774 h 337689"/>
                <a:gd name="connsiteX11" fmla="*/ 837505 w 1559019"/>
                <a:gd name="connsiteY11" fmla="*/ 239434 h 337689"/>
                <a:gd name="connsiteX12" fmla="*/ 776681 w 1559019"/>
                <a:gd name="connsiteY12" fmla="*/ 241774 h 337689"/>
                <a:gd name="connsiteX13" fmla="*/ 715856 w 1559019"/>
                <a:gd name="connsiteY13" fmla="*/ 253471 h 337689"/>
                <a:gd name="connsiteX14" fmla="*/ 638656 w 1559019"/>
                <a:gd name="connsiteY14" fmla="*/ 265168 h 337689"/>
                <a:gd name="connsiteX15" fmla="*/ 591868 w 1559019"/>
                <a:gd name="connsiteY15" fmla="*/ 281544 h 337689"/>
                <a:gd name="connsiteX16" fmla="*/ 173116 w 1559019"/>
                <a:gd name="connsiteY16" fmla="*/ 325992 h 337689"/>
                <a:gd name="connsiteX17" fmla="*/ 63164 w 1559019"/>
                <a:gd name="connsiteY17" fmla="*/ 337689 h 337689"/>
                <a:gd name="connsiteX18" fmla="*/ 0 w 1559019"/>
                <a:gd name="connsiteY18" fmla="*/ 297919 h 337689"/>
                <a:gd name="connsiteX19" fmla="*/ 51467 w 1559019"/>
                <a:gd name="connsiteY19" fmla="*/ 255810 h 337689"/>
                <a:gd name="connsiteX20" fmla="*/ 240958 w 1559019"/>
                <a:gd name="connsiteY20" fmla="*/ 225398 h 337689"/>
                <a:gd name="connsiteX21" fmla="*/ 731342 w 1559019"/>
                <a:gd name="connsiteY21" fmla="*/ 98554 h 337689"/>
                <a:gd name="connsiteX0" fmla="*/ 731342 w 1525495"/>
                <a:gd name="connsiteY0" fmla="*/ 66107 h 305242"/>
                <a:gd name="connsiteX1" fmla="*/ 830254 w 1525495"/>
                <a:gd name="connsiteY1" fmla="*/ 67326 h 305242"/>
                <a:gd name="connsiteX2" fmla="*/ 1524069 w 1525495"/>
                <a:gd name="connsiteY2" fmla="*/ 43430 h 305242"/>
                <a:gd name="connsiteX3" fmla="*/ 1505076 w 1525495"/>
                <a:gd name="connsiteY3" fmla="*/ 133531 h 305242"/>
                <a:gd name="connsiteX4" fmla="*/ 1211809 w 1525495"/>
                <a:gd name="connsiteY4" fmla="*/ 160199 h 305242"/>
                <a:gd name="connsiteX5" fmla="*/ 1169700 w 1525495"/>
                <a:gd name="connsiteY5" fmla="*/ 146163 h 305242"/>
                <a:gd name="connsiteX6" fmla="*/ 1136948 w 1525495"/>
                <a:gd name="connsiteY6" fmla="*/ 136805 h 305242"/>
                <a:gd name="connsiteX7" fmla="*/ 1026997 w 1525495"/>
                <a:gd name="connsiteY7" fmla="*/ 174236 h 305242"/>
                <a:gd name="connsiteX8" fmla="*/ 949796 w 1525495"/>
                <a:gd name="connsiteY8" fmla="*/ 204648 h 305242"/>
                <a:gd name="connsiteX9" fmla="*/ 900669 w 1525495"/>
                <a:gd name="connsiteY9" fmla="*/ 206987 h 305242"/>
                <a:gd name="connsiteX10" fmla="*/ 872596 w 1525495"/>
                <a:gd name="connsiteY10" fmla="*/ 209327 h 305242"/>
                <a:gd name="connsiteX11" fmla="*/ 837505 w 1525495"/>
                <a:gd name="connsiteY11" fmla="*/ 206987 h 305242"/>
                <a:gd name="connsiteX12" fmla="*/ 776681 w 1525495"/>
                <a:gd name="connsiteY12" fmla="*/ 209327 h 305242"/>
                <a:gd name="connsiteX13" fmla="*/ 715856 w 1525495"/>
                <a:gd name="connsiteY13" fmla="*/ 221024 h 305242"/>
                <a:gd name="connsiteX14" fmla="*/ 638656 w 1525495"/>
                <a:gd name="connsiteY14" fmla="*/ 232721 h 305242"/>
                <a:gd name="connsiteX15" fmla="*/ 591868 w 1525495"/>
                <a:gd name="connsiteY15" fmla="*/ 249097 h 305242"/>
                <a:gd name="connsiteX16" fmla="*/ 173116 w 1525495"/>
                <a:gd name="connsiteY16" fmla="*/ 293545 h 305242"/>
                <a:gd name="connsiteX17" fmla="*/ 63164 w 1525495"/>
                <a:gd name="connsiteY17" fmla="*/ 305242 h 305242"/>
                <a:gd name="connsiteX18" fmla="*/ 0 w 1525495"/>
                <a:gd name="connsiteY18" fmla="*/ 265472 h 305242"/>
                <a:gd name="connsiteX19" fmla="*/ 51467 w 1525495"/>
                <a:gd name="connsiteY19" fmla="*/ 223363 h 305242"/>
                <a:gd name="connsiteX20" fmla="*/ 240958 w 1525495"/>
                <a:gd name="connsiteY20" fmla="*/ 192951 h 305242"/>
                <a:gd name="connsiteX21" fmla="*/ 731342 w 1525495"/>
                <a:gd name="connsiteY21" fmla="*/ 66107 h 305242"/>
                <a:gd name="connsiteX0" fmla="*/ 731342 w 1525495"/>
                <a:gd name="connsiteY0" fmla="*/ 66107 h 305242"/>
                <a:gd name="connsiteX1" fmla="*/ 830254 w 1525495"/>
                <a:gd name="connsiteY1" fmla="*/ 67326 h 305242"/>
                <a:gd name="connsiteX2" fmla="*/ 1524069 w 1525495"/>
                <a:gd name="connsiteY2" fmla="*/ 43430 h 305242"/>
                <a:gd name="connsiteX3" fmla="*/ 1505076 w 1525495"/>
                <a:gd name="connsiteY3" fmla="*/ 133531 h 305242"/>
                <a:gd name="connsiteX4" fmla="*/ 1211809 w 1525495"/>
                <a:gd name="connsiteY4" fmla="*/ 160199 h 305242"/>
                <a:gd name="connsiteX5" fmla="*/ 1169700 w 1525495"/>
                <a:gd name="connsiteY5" fmla="*/ 146163 h 305242"/>
                <a:gd name="connsiteX6" fmla="*/ 1136948 w 1525495"/>
                <a:gd name="connsiteY6" fmla="*/ 136805 h 305242"/>
                <a:gd name="connsiteX7" fmla="*/ 1026997 w 1525495"/>
                <a:gd name="connsiteY7" fmla="*/ 174236 h 305242"/>
                <a:gd name="connsiteX8" fmla="*/ 949796 w 1525495"/>
                <a:gd name="connsiteY8" fmla="*/ 204648 h 305242"/>
                <a:gd name="connsiteX9" fmla="*/ 900669 w 1525495"/>
                <a:gd name="connsiteY9" fmla="*/ 206987 h 305242"/>
                <a:gd name="connsiteX10" fmla="*/ 872596 w 1525495"/>
                <a:gd name="connsiteY10" fmla="*/ 209327 h 305242"/>
                <a:gd name="connsiteX11" fmla="*/ 837505 w 1525495"/>
                <a:gd name="connsiteY11" fmla="*/ 206987 h 305242"/>
                <a:gd name="connsiteX12" fmla="*/ 776681 w 1525495"/>
                <a:gd name="connsiteY12" fmla="*/ 209327 h 305242"/>
                <a:gd name="connsiteX13" fmla="*/ 715856 w 1525495"/>
                <a:gd name="connsiteY13" fmla="*/ 221024 h 305242"/>
                <a:gd name="connsiteX14" fmla="*/ 638656 w 1525495"/>
                <a:gd name="connsiteY14" fmla="*/ 232721 h 305242"/>
                <a:gd name="connsiteX15" fmla="*/ 591868 w 1525495"/>
                <a:gd name="connsiteY15" fmla="*/ 249097 h 305242"/>
                <a:gd name="connsiteX16" fmla="*/ 173116 w 1525495"/>
                <a:gd name="connsiteY16" fmla="*/ 293545 h 305242"/>
                <a:gd name="connsiteX17" fmla="*/ 63164 w 1525495"/>
                <a:gd name="connsiteY17" fmla="*/ 305242 h 305242"/>
                <a:gd name="connsiteX18" fmla="*/ 0 w 1525495"/>
                <a:gd name="connsiteY18" fmla="*/ 265472 h 305242"/>
                <a:gd name="connsiteX19" fmla="*/ 51467 w 1525495"/>
                <a:gd name="connsiteY19" fmla="*/ 223363 h 305242"/>
                <a:gd name="connsiteX20" fmla="*/ 240958 w 1525495"/>
                <a:gd name="connsiteY20" fmla="*/ 192951 h 305242"/>
                <a:gd name="connsiteX21" fmla="*/ 731342 w 1525495"/>
                <a:gd name="connsiteY21" fmla="*/ 66107 h 305242"/>
                <a:gd name="connsiteX0" fmla="*/ 731342 w 1525495"/>
                <a:gd name="connsiteY0" fmla="*/ 51104 h 290239"/>
                <a:gd name="connsiteX1" fmla="*/ 865206 w 1525495"/>
                <a:gd name="connsiteY1" fmla="*/ 75625 h 290239"/>
                <a:gd name="connsiteX2" fmla="*/ 1524069 w 1525495"/>
                <a:gd name="connsiteY2" fmla="*/ 28427 h 290239"/>
                <a:gd name="connsiteX3" fmla="*/ 1505076 w 1525495"/>
                <a:gd name="connsiteY3" fmla="*/ 118528 h 290239"/>
                <a:gd name="connsiteX4" fmla="*/ 1211809 w 1525495"/>
                <a:gd name="connsiteY4" fmla="*/ 145196 h 290239"/>
                <a:gd name="connsiteX5" fmla="*/ 1169700 w 1525495"/>
                <a:gd name="connsiteY5" fmla="*/ 131160 h 290239"/>
                <a:gd name="connsiteX6" fmla="*/ 1136948 w 1525495"/>
                <a:gd name="connsiteY6" fmla="*/ 121802 h 290239"/>
                <a:gd name="connsiteX7" fmla="*/ 1026997 w 1525495"/>
                <a:gd name="connsiteY7" fmla="*/ 159233 h 290239"/>
                <a:gd name="connsiteX8" fmla="*/ 949796 w 1525495"/>
                <a:gd name="connsiteY8" fmla="*/ 189645 h 290239"/>
                <a:gd name="connsiteX9" fmla="*/ 900669 w 1525495"/>
                <a:gd name="connsiteY9" fmla="*/ 191984 h 290239"/>
                <a:gd name="connsiteX10" fmla="*/ 872596 w 1525495"/>
                <a:gd name="connsiteY10" fmla="*/ 194324 h 290239"/>
                <a:gd name="connsiteX11" fmla="*/ 837505 w 1525495"/>
                <a:gd name="connsiteY11" fmla="*/ 191984 h 290239"/>
                <a:gd name="connsiteX12" fmla="*/ 776681 w 1525495"/>
                <a:gd name="connsiteY12" fmla="*/ 194324 h 290239"/>
                <a:gd name="connsiteX13" fmla="*/ 715856 w 1525495"/>
                <a:gd name="connsiteY13" fmla="*/ 206021 h 290239"/>
                <a:gd name="connsiteX14" fmla="*/ 638656 w 1525495"/>
                <a:gd name="connsiteY14" fmla="*/ 217718 h 290239"/>
                <a:gd name="connsiteX15" fmla="*/ 591868 w 1525495"/>
                <a:gd name="connsiteY15" fmla="*/ 234094 h 290239"/>
                <a:gd name="connsiteX16" fmla="*/ 173116 w 1525495"/>
                <a:gd name="connsiteY16" fmla="*/ 278542 h 290239"/>
                <a:gd name="connsiteX17" fmla="*/ 63164 w 1525495"/>
                <a:gd name="connsiteY17" fmla="*/ 290239 h 290239"/>
                <a:gd name="connsiteX18" fmla="*/ 0 w 1525495"/>
                <a:gd name="connsiteY18" fmla="*/ 250469 h 290239"/>
                <a:gd name="connsiteX19" fmla="*/ 51467 w 1525495"/>
                <a:gd name="connsiteY19" fmla="*/ 208360 h 290239"/>
                <a:gd name="connsiteX20" fmla="*/ 240958 w 1525495"/>
                <a:gd name="connsiteY20" fmla="*/ 177948 h 290239"/>
                <a:gd name="connsiteX21" fmla="*/ 731342 w 1525495"/>
                <a:gd name="connsiteY21" fmla="*/ 51104 h 290239"/>
                <a:gd name="connsiteX0" fmla="*/ 731342 w 1525495"/>
                <a:gd name="connsiteY0" fmla="*/ 35413 h 274548"/>
                <a:gd name="connsiteX1" fmla="*/ 865206 w 1525495"/>
                <a:gd name="connsiteY1" fmla="*/ 59934 h 274548"/>
                <a:gd name="connsiteX2" fmla="*/ 1524069 w 1525495"/>
                <a:gd name="connsiteY2" fmla="*/ 12736 h 274548"/>
                <a:gd name="connsiteX3" fmla="*/ 1505076 w 1525495"/>
                <a:gd name="connsiteY3" fmla="*/ 102837 h 274548"/>
                <a:gd name="connsiteX4" fmla="*/ 1211809 w 1525495"/>
                <a:gd name="connsiteY4" fmla="*/ 129505 h 274548"/>
                <a:gd name="connsiteX5" fmla="*/ 1169700 w 1525495"/>
                <a:gd name="connsiteY5" fmla="*/ 115469 h 274548"/>
                <a:gd name="connsiteX6" fmla="*/ 1136948 w 1525495"/>
                <a:gd name="connsiteY6" fmla="*/ 106111 h 274548"/>
                <a:gd name="connsiteX7" fmla="*/ 1026997 w 1525495"/>
                <a:gd name="connsiteY7" fmla="*/ 143542 h 274548"/>
                <a:gd name="connsiteX8" fmla="*/ 949796 w 1525495"/>
                <a:gd name="connsiteY8" fmla="*/ 173954 h 274548"/>
                <a:gd name="connsiteX9" fmla="*/ 900669 w 1525495"/>
                <a:gd name="connsiteY9" fmla="*/ 176293 h 274548"/>
                <a:gd name="connsiteX10" fmla="*/ 872596 w 1525495"/>
                <a:gd name="connsiteY10" fmla="*/ 178633 h 274548"/>
                <a:gd name="connsiteX11" fmla="*/ 837505 w 1525495"/>
                <a:gd name="connsiteY11" fmla="*/ 176293 h 274548"/>
                <a:gd name="connsiteX12" fmla="*/ 776681 w 1525495"/>
                <a:gd name="connsiteY12" fmla="*/ 178633 h 274548"/>
                <a:gd name="connsiteX13" fmla="*/ 715856 w 1525495"/>
                <a:gd name="connsiteY13" fmla="*/ 190330 h 274548"/>
                <a:gd name="connsiteX14" fmla="*/ 638656 w 1525495"/>
                <a:gd name="connsiteY14" fmla="*/ 202027 h 274548"/>
                <a:gd name="connsiteX15" fmla="*/ 591868 w 1525495"/>
                <a:gd name="connsiteY15" fmla="*/ 218403 h 274548"/>
                <a:gd name="connsiteX16" fmla="*/ 173116 w 1525495"/>
                <a:gd name="connsiteY16" fmla="*/ 262851 h 274548"/>
                <a:gd name="connsiteX17" fmla="*/ 63164 w 1525495"/>
                <a:gd name="connsiteY17" fmla="*/ 274548 h 274548"/>
                <a:gd name="connsiteX18" fmla="*/ 0 w 1525495"/>
                <a:gd name="connsiteY18" fmla="*/ 234778 h 274548"/>
                <a:gd name="connsiteX19" fmla="*/ 51467 w 1525495"/>
                <a:gd name="connsiteY19" fmla="*/ 192669 h 274548"/>
                <a:gd name="connsiteX20" fmla="*/ 240958 w 1525495"/>
                <a:gd name="connsiteY20" fmla="*/ 162257 h 274548"/>
                <a:gd name="connsiteX21" fmla="*/ 731342 w 1525495"/>
                <a:gd name="connsiteY21" fmla="*/ 35413 h 274548"/>
                <a:gd name="connsiteX0" fmla="*/ 731342 w 1525495"/>
                <a:gd name="connsiteY0" fmla="*/ 25795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731342 w 1525495"/>
                <a:gd name="connsiteY21" fmla="*/ 25795 h 264930"/>
                <a:gd name="connsiteX0" fmla="*/ 711925 w 1525495"/>
                <a:gd name="connsiteY0" fmla="*/ 56863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711925 w 1525495"/>
                <a:gd name="connsiteY21" fmla="*/ 56863 h 264930"/>
                <a:gd name="connsiteX0" fmla="*/ 680858 w 1525495"/>
                <a:gd name="connsiteY0" fmla="*/ 60746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680858 w 1525495"/>
                <a:gd name="connsiteY21" fmla="*/ 60746 h 264930"/>
                <a:gd name="connsiteX0" fmla="*/ 680858 w 1525495"/>
                <a:gd name="connsiteY0" fmla="*/ 60746 h 264930"/>
                <a:gd name="connsiteX1" fmla="*/ 861323 w 1525495"/>
                <a:gd name="connsiteY1" fmla="*/ 73617 h 264930"/>
                <a:gd name="connsiteX2" fmla="*/ 1524069 w 1525495"/>
                <a:gd name="connsiteY2" fmla="*/ 3118 h 264930"/>
                <a:gd name="connsiteX3" fmla="*/ 1505076 w 1525495"/>
                <a:gd name="connsiteY3" fmla="*/ 93219 h 264930"/>
                <a:gd name="connsiteX4" fmla="*/ 1211809 w 1525495"/>
                <a:gd name="connsiteY4" fmla="*/ 119887 h 264930"/>
                <a:gd name="connsiteX5" fmla="*/ 1169700 w 1525495"/>
                <a:gd name="connsiteY5" fmla="*/ 105851 h 264930"/>
                <a:gd name="connsiteX6" fmla="*/ 1136948 w 1525495"/>
                <a:gd name="connsiteY6" fmla="*/ 96493 h 264930"/>
                <a:gd name="connsiteX7" fmla="*/ 1026997 w 1525495"/>
                <a:gd name="connsiteY7" fmla="*/ 133924 h 264930"/>
                <a:gd name="connsiteX8" fmla="*/ 949796 w 1525495"/>
                <a:gd name="connsiteY8" fmla="*/ 164336 h 264930"/>
                <a:gd name="connsiteX9" fmla="*/ 900669 w 1525495"/>
                <a:gd name="connsiteY9" fmla="*/ 166675 h 264930"/>
                <a:gd name="connsiteX10" fmla="*/ 872596 w 1525495"/>
                <a:gd name="connsiteY10" fmla="*/ 169015 h 264930"/>
                <a:gd name="connsiteX11" fmla="*/ 837505 w 1525495"/>
                <a:gd name="connsiteY11" fmla="*/ 166675 h 264930"/>
                <a:gd name="connsiteX12" fmla="*/ 776681 w 1525495"/>
                <a:gd name="connsiteY12" fmla="*/ 169015 h 264930"/>
                <a:gd name="connsiteX13" fmla="*/ 715856 w 1525495"/>
                <a:gd name="connsiteY13" fmla="*/ 180712 h 264930"/>
                <a:gd name="connsiteX14" fmla="*/ 638656 w 1525495"/>
                <a:gd name="connsiteY14" fmla="*/ 192409 h 264930"/>
                <a:gd name="connsiteX15" fmla="*/ 591868 w 1525495"/>
                <a:gd name="connsiteY15" fmla="*/ 208785 h 264930"/>
                <a:gd name="connsiteX16" fmla="*/ 173116 w 1525495"/>
                <a:gd name="connsiteY16" fmla="*/ 253233 h 264930"/>
                <a:gd name="connsiteX17" fmla="*/ 63164 w 1525495"/>
                <a:gd name="connsiteY17" fmla="*/ 264930 h 264930"/>
                <a:gd name="connsiteX18" fmla="*/ 0 w 1525495"/>
                <a:gd name="connsiteY18" fmla="*/ 225160 h 264930"/>
                <a:gd name="connsiteX19" fmla="*/ 51467 w 1525495"/>
                <a:gd name="connsiteY19" fmla="*/ 183051 h 264930"/>
                <a:gd name="connsiteX20" fmla="*/ 240958 w 1525495"/>
                <a:gd name="connsiteY20" fmla="*/ 152639 h 264930"/>
                <a:gd name="connsiteX21" fmla="*/ 680858 w 1525495"/>
                <a:gd name="connsiteY21" fmla="*/ 60746 h 264930"/>
                <a:gd name="connsiteX0" fmla="*/ 681531 w 1526168"/>
                <a:gd name="connsiteY0" fmla="*/ 60746 h 264930"/>
                <a:gd name="connsiteX1" fmla="*/ 861996 w 1526168"/>
                <a:gd name="connsiteY1" fmla="*/ 73617 h 264930"/>
                <a:gd name="connsiteX2" fmla="*/ 1524742 w 1526168"/>
                <a:gd name="connsiteY2" fmla="*/ 3118 h 264930"/>
                <a:gd name="connsiteX3" fmla="*/ 1505749 w 1526168"/>
                <a:gd name="connsiteY3" fmla="*/ 93219 h 264930"/>
                <a:gd name="connsiteX4" fmla="*/ 1212482 w 1526168"/>
                <a:gd name="connsiteY4" fmla="*/ 119887 h 264930"/>
                <a:gd name="connsiteX5" fmla="*/ 1170373 w 1526168"/>
                <a:gd name="connsiteY5" fmla="*/ 105851 h 264930"/>
                <a:gd name="connsiteX6" fmla="*/ 1137621 w 1526168"/>
                <a:gd name="connsiteY6" fmla="*/ 96493 h 264930"/>
                <a:gd name="connsiteX7" fmla="*/ 1027670 w 1526168"/>
                <a:gd name="connsiteY7" fmla="*/ 133924 h 264930"/>
                <a:gd name="connsiteX8" fmla="*/ 950469 w 1526168"/>
                <a:gd name="connsiteY8" fmla="*/ 164336 h 264930"/>
                <a:gd name="connsiteX9" fmla="*/ 901342 w 1526168"/>
                <a:gd name="connsiteY9" fmla="*/ 166675 h 264930"/>
                <a:gd name="connsiteX10" fmla="*/ 873269 w 1526168"/>
                <a:gd name="connsiteY10" fmla="*/ 169015 h 264930"/>
                <a:gd name="connsiteX11" fmla="*/ 838178 w 1526168"/>
                <a:gd name="connsiteY11" fmla="*/ 166675 h 264930"/>
                <a:gd name="connsiteX12" fmla="*/ 777354 w 1526168"/>
                <a:gd name="connsiteY12" fmla="*/ 169015 h 264930"/>
                <a:gd name="connsiteX13" fmla="*/ 716529 w 1526168"/>
                <a:gd name="connsiteY13" fmla="*/ 180712 h 264930"/>
                <a:gd name="connsiteX14" fmla="*/ 639329 w 1526168"/>
                <a:gd name="connsiteY14" fmla="*/ 192409 h 264930"/>
                <a:gd name="connsiteX15" fmla="*/ 592541 w 1526168"/>
                <a:gd name="connsiteY15" fmla="*/ 208785 h 264930"/>
                <a:gd name="connsiteX16" fmla="*/ 173789 w 1526168"/>
                <a:gd name="connsiteY16" fmla="*/ 253233 h 264930"/>
                <a:gd name="connsiteX17" fmla="*/ 63837 w 1526168"/>
                <a:gd name="connsiteY17" fmla="*/ 264930 h 264930"/>
                <a:gd name="connsiteX18" fmla="*/ 673 w 1526168"/>
                <a:gd name="connsiteY18" fmla="*/ 225160 h 264930"/>
                <a:gd name="connsiteX19" fmla="*/ 52140 w 1526168"/>
                <a:gd name="connsiteY19" fmla="*/ 183051 h 264930"/>
                <a:gd name="connsiteX20" fmla="*/ 241631 w 1526168"/>
                <a:gd name="connsiteY20" fmla="*/ 152639 h 264930"/>
                <a:gd name="connsiteX21" fmla="*/ 681531 w 1526168"/>
                <a:gd name="connsiteY21" fmla="*/ 60746 h 264930"/>
                <a:gd name="connsiteX0" fmla="*/ 681531 w 1526168"/>
                <a:gd name="connsiteY0" fmla="*/ 60746 h 268807"/>
                <a:gd name="connsiteX1" fmla="*/ 861996 w 1526168"/>
                <a:gd name="connsiteY1" fmla="*/ 73617 h 268807"/>
                <a:gd name="connsiteX2" fmla="*/ 1524742 w 1526168"/>
                <a:gd name="connsiteY2" fmla="*/ 3118 h 268807"/>
                <a:gd name="connsiteX3" fmla="*/ 1505749 w 1526168"/>
                <a:gd name="connsiteY3" fmla="*/ 93219 h 268807"/>
                <a:gd name="connsiteX4" fmla="*/ 1212482 w 1526168"/>
                <a:gd name="connsiteY4" fmla="*/ 119887 h 268807"/>
                <a:gd name="connsiteX5" fmla="*/ 1170373 w 1526168"/>
                <a:gd name="connsiteY5" fmla="*/ 105851 h 268807"/>
                <a:gd name="connsiteX6" fmla="*/ 1137621 w 1526168"/>
                <a:gd name="connsiteY6" fmla="*/ 96493 h 268807"/>
                <a:gd name="connsiteX7" fmla="*/ 1027670 w 1526168"/>
                <a:gd name="connsiteY7" fmla="*/ 133924 h 268807"/>
                <a:gd name="connsiteX8" fmla="*/ 950469 w 1526168"/>
                <a:gd name="connsiteY8" fmla="*/ 164336 h 268807"/>
                <a:gd name="connsiteX9" fmla="*/ 901342 w 1526168"/>
                <a:gd name="connsiteY9" fmla="*/ 166675 h 268807"/>
                <a:gd name="connsiteX10" fmla="*/ 873269 w 1526168"/>
                <a:gd name="connsiteY10" fmla="*/ 169015 h 268807"/>
                <a:gd name="connsiteX11" fmla="*/ 838178 w 1526168"/>
                <a:gd name="connsiteY11" fmla="*/ 166675 h 268807"/>
                <a:gd name="connsiteX12" fmla="*/ 777354 w 1526168"/>
                <a:gd name="connsiteY12" fmla="*/ 169015 h 268807"/>
                <a:gd name="connsiteX13" fmla="*/ 716529 w 1526168"/>
                <a:gd name="connsiteY13" fmla="*/ 180712 h 268807"/>
                <a:gd name="connsiteX14" fmla="*/ 639329 w 1526168"/>
                <a:gd name="connsiteY14" fmla="*/ 192409 h 268807"/>
                <a:gd name="connsiteX15" fmla="*/ 592541 w 1526168"/>
                <a:gd name="connsiteY15" fmla="*/ 208785 h 268807"/>
                <a:gd name="connsiteX16" fmla="*/ 173789 w 1526168"/>
                <a:gd name="connsiteY16" fmla="*/ 253233 h 268807"/>
                <a:gd name="connsiteX17" fmla="*/ 63837 w 1526168"/>
                <a:gd name="connsiteY17" fmla="*/ 264930 h 268807"/>
                <a:gd name="connsiteX18" fmla="*/ 673 w 1526168"/>
                <a:gd name="connsiteY18" fmla="*/ 225160 h 268807"/>
                <a:gd name="connsiteX19" fmla="*/ 52140 w 1526168"/>
                <a:gd name="connsiteY19" fmla="*/ 183051 h 268807"/>
                <a:gd name="connsiteX20" fmla="*/ 241631 w 1526168"/>
                <a:gd name="connsiteY20" fmla="*/ 152639 h 268807"/>
                <a:gd name="connsiteX21" fmla="*/ 681531 w 1526168"/>
                <a:gd name="connsiteY21" fmla="*/ 60746 h 268807"/>
                <a:gd name="connsiteX0" fmla="*/ 657421 w 1502058"/>
                <a:gd name="connsiteY0" fmla="*/ 60746 h 266047"/>
                <a:gd name="connsiteX1" fmla="*/ 837886 w 1502058"/>
                <a:gd name="connsiteY1" fmla="*/ 73617 h 266047"/>
                <a:gd name="connsiteX2" fmla="*/ 1500632 w 1502058"/>
                <a:gd name="connsiteY2" fmla="*/ 3118 h 266047"/>
                <a:gd name="connsiteX3" fmla="*/ 1481639 w 1502058"/>
                <a:gd name="connsiteY3" fmla="*/ 93219 h 266047"/>
                <a:gd name="connsiteX4" fmla="*/ 1188372 w 1502058"/>
                <a:gd name="connsiteY4" fmla="*/ 119887 h 266047"/>
                <a:gd name="connsiteX5" fmla="*/ 1146263 w 1502058"/>
                <a:gd name="connsiteY5" fmla="*/ 105851 h 266047"/>
                <a:gd name="connsiteX6" fmla="*/ 1113511 w 1502058"/>
                <a:gd name="connsiteY6" fmla="*/ 96493 h 266047"/>
                <a:gd name="connsiteX7" fmla="*/ 1003560 w 1502058"/>
                <a:gd name="connsiteY7" fmla="*/ 133924 h 266047"/>
                <a:gd name="connsiteX8" fmla="*/ 926359 w 1502058"/>
                <a:gd name="connsiteY8" fmla="*/ 164336 h 266047"/>
                <a:gd name="connsiteX9" fmla="*/ 877232 w 1502058"/>
                <a:gd name="connsiteY9" fmla="*/ 166675 h 266047"/>
                <a:gd name="connsiteX10" fmla="*/ 849159 w 1502058"/>
                <a:gd name="connsiteY10" fmla="*/ 169015 h 266047"/>
                <a:gd name="connsiteX11" fmla="*/ 814068 w 1502058"/>
                <a:gd name="connsiteY11" fmla="*/ 166675 h 266047"/>
                <a:gd name="connsiteX12" fmla="*/ 753244 w 1502058"/>
                <a:gd name="connsiteY12" fmla="*/ 169015 h 266047"/>
                <a:gd name="connsiteX13" fmla="*/ 692419 w 1502058"/>
                <a:gd name="connsiteY13" fmla="*/ 180712 h 266047"/>
                <a:gd name="connsiteX14" fmla="*/ 615219 w 1502058"/>
                <a:gd name="connsiteY14" fmla="*/ 192409 h 266047"/>
                <a:gd name="connsiteX15" fmla="*/ 568431 w 1502058"/>
                <a:gd name="connsiteY15" fmla="*/ 208785 h 266047"/>
                <a:gd name="connsiteX16" fmla="*/ 149679 w 1502058"/>
                <a:gd name="connsiteY16" fmla="*/ 253233 h 266047"/>
                <a:gd name="connsiteX17" fmla="*/ 39727 w 1502058"/>
                <a:gd name="connsiteY17" fmla="*/ 264930 h 266047"/>
                <a:gd name="connsiteX18" fmla="*/ 1968 w 1502058"/>
                <a:gd name="connsiteY18" fmla="*/ 221983 h 266047"/>
                <a:gd name="connsiteX19" fmla="*/ 28030 w 1502058"/>
                <a:gd name="connsiteY19" fmla="*/ 183051 h 266047"/>
                <a:gd name="connsiteX20" fmla="*/ 217521 w 1502058"/>
                <a:gd name="connsiteY20" fmla="*/ 152639 h 266047"/>
                <a:gd name="connsiteX21" fmla="*/ 657421 w 1502058"/>
                <a:gd name="connsiteY21" fmla="*/ 60746 h 266047"/>
                <a:gd name="connsiteX0" fmla="*/ 644089 w 1488726"/>
                <a:gd name="connsiteY0" fmla="*/ 60746 h 268443"/>
                <a:gd name="connsiteX1" fmla="*/ 824554 w 1488726"/>
                <a:gd name="connsiteY1" fmla="*/ 73617 h 268443"/>
                <a:gd name="connsiteX2" fmla="*/ 1487300 w 1488726"/>
                <a:gd name="connsiteY2" fmla="*/ 3118 h 268443"/>
                <a:gd name="connsiteX3" fmla="*/ 1468307 w 1488726"/>
                <a:gd name="connsiteY3" fmla="*/ 93219 h 268443"/>
                <a:gd name="connsiteX4" fmla="*/ 1175040 w 1488726"/>
                <a:gd name="connsiteY4" fmla="*/ 119887 h 268443"/>
                <a:gd name="connsiteX5" fmla="*/ 1132931 w 1488726"/>
                <a:gd name="connsiteY5" fmla="*/ 105851 h 268443"/>
                <a:gd name="connsiteX6" fmla="*/ 1100179 w 1488726"/>
                <a:gd name="connsiteY6" fmla="*/ 96493 h 268443"/>
                <a:gd name="connsiteX7" fmla="*/ 990228 w 1488726"/>
                <a:gd name="connsiteY7" fmla="*/ 133924 h 268443"/>
                <a:gd name="connsiteX8" fmla="*/ 913027 w 1488726"/>
                <a:gd name="connsiteY8" fmla="*/ 164336 h 268443"/>
                <a:gd name="connsiteX9" fmla="*/ 863900 w 1488726"/>
                <a:gd name="connsiteY9" fmla="*/ 166675 h 268443"/>
                <a:gd name="connsiteX10" fmla="*/ 835827 w 1488726"/>
                <a:gd name="connsiteY10" fmla="*/ 169015 h 268443"/>
                <a:gd name="connsiteX11" fmla="*/ 800736 w 1488726"/>
                <a:gd name="connsiteY11" fmla="*/ 166675 h 268443"/>
                <a:gd name="connsiteX12" fmla="*/ 739912 w 1488726"/>
                <a:gd name="connsiteY12" fmla="*/ 169015 h 268443"/>
                <a:gd name="connsiteX13" fmla="*/ 679087 w 1488726"/>
                <a:gd name="connsiteY13" fmla="*/ 180712 h 268443"/>
                <a:gd name="connsiteX14" fmla="*/ 601887 w 1488726"/>
                <a:gd name="connsiteY14" fmla="*/ 192409 h 268443"/>
                <a:gd name="connsiteX15" fmla="*/ 555099 w 1488726"/>
                <a:gd name="connsiteY15" fmla="*/ 208785 h 268443"/>
                <a:gd name="connsiteX16" fmla="*/ 136347 w 1488726"/>
                <a:gd name="connsiteY16" fmla="*/ 253233 h 268443"/>
                <a:gd name="connsiteX17" fmla="*/ 26395 w 1488726"/>
                <a:gd name="connsiteY17" fmla="*/ 264930 h 268443"/>
                <a:gd name="connsiteX18" fmla="*/ 14698 w 1488726"/>
                <a:gd name="connsiteY18" fmla="*/ 183051 h 268443"/>
                <a:gd name="connsiteX19" fmla="*/ 204189 w 1488726"/>
                <a:gd name="connsiteY19" fmla="*/ 152639 h 268443"/>
                <a:gd name="connsiteX20" fmla="*/ 644089 w 1488726"/>
                <a:gd name="connsiteY20" fmla="*/ 60746 h 268443"/>
                <a:gd name="connsiteX0" fmla="*/ 629390 w 1474027"/>
                <a:gd name="connsiteY0" fmla="*/ 60746 h 268444"/>
                <a:gd name="connsiteX1" fmla="*/ 809855 w 1474027"/>
                <a:gd name="connsiteY1" fmla="*/ 73617 h 268444"/>
                <a:gd name="connsiteX2" fmla="*/ 1472601 w 1474027"/>
                <a:gd name="connsiteY2" fmla="*/ 3118 h 268444"/>
                <a:gd name="connsiteX3" fmla="*/ 1453608 w 1474027"/>
                <a:gd name="connsiteY3" fmla="*/ 93219 h 268444"/>
                <a:gd name="connsiteX4" fmla="*/ 1160341 w 1474027"/>
                <a:gd name="connsiteY4" fmla="*/ 119887 h 268444"/>
                <a:gd name="connsiteX5" fmla="*/ 1118232 w 1474027"/>
                <a:gd name="connsiteY5" fmla="*/ 105851 h 268444"/>
                <a:gd name="connsiteX6" fmla="*/ 1085480 w 1474027"/>
                <a:gd name="connsiteY6" fmla="*/ 96493 h 268444"/>
                <a:gd name="connsiteX7" fmla="*/ 975529 w 1474027"/>
                <a:gd name="connsiteY7" fmla="*/ 133924 h 268444"/>
                <a:gd name="connsiteX8" fmla="*/ 898328 w 1474027"/>
                <a:gd name="connsiteY8" fmla="*/ 164336 h 268444"/>
                <a:gd name="connsiteX9" fmla="*/ 849201 w 1474027"/>
                <a:gd name="connsiteY9" fmla="*/ 166675 h 268444"/>
                <a:gd name="connsiteX10" fmla="*/ 821128 w 1474027"/>
                <a:gd name="connsiteY10" fmla="*/ 169015 h 268444"/>
                <a:gd name="connsiteX11" fmla="*/ 786037 w 1474027"/>
                <a:gd name="connsiteY11" fmla="*/ 166675 h 268444"/>
                <a:gd name="connsiteX12" fmla="*/ 725213 w 1474027"/>
                <a:gd name="connsiteY12" fmla="*/ 169015 h 268444"/>
                <a:gd name="connsiteX13" fmla="*/ 664388 w 1474027"/>
                <a:gd name="connsiteY13" fmla="*/ 180712 h 268444"/>
                <a:gd name="connsiteX14" fmla="*/ 587188 w 1474027"/>
                <a:gd name="connsiteY14" fmla="*/ 192409 h 268444"/>
                <a:gd name="connsiteX15" fmla="*/ 540400 w 1474027"/>
                <a:gd name="connsiteY15" fmla="*/ 208785 h 268444"/>
                <a:gd name="connsiteX16" fmla="*/ 121648 w 1474027"/>
                <a:gd name="connsiteY16" fmla="*/ 253233 h 268444"/>
                <a:gd name="connsiteX17" fmla="*/ 11696 w 1474027"/>
                <a:gd name="connsiteY17" fmla="*/ 264930 h 268444"/>
                <a:gd name="connsiteX18" fmla="*/ -1 w 1474027"/>
                <a:gd name="connsiteY18" fmla="*/ 183051 h 268444"/>
                <a:gd name="connsiteX19" fmla="*/ 189490 w 1474027"/>
                <a:gd name="connsiteY19" fmla="*/ 152639 h 268444"/>
                <a:gd name="connsiteX20" fmla="*/ 629390 w 1474027"/>
                <a:gd name="connsiteY20" fmla="*/ 60746 h 268444"/>
                <a:gd name="connsiteX0" fmla="*/ 629391 w 1474028"/>
                <a:gd name="connsiteY0" fmla="*/ 60746 h 266300"/>
                <a:gd name="connsiteX1" fmla="*/ 809856 w 1474028"/>
                <a:gd name="connsiteY1" fmla="*/ 73617 h 266300"/>
                <a:gd name="connsiteX2" fmla="*/ 1472602 w 1474028"/>
                <a:gd name="connsiteY2" fmla="*/ 3118 h 266300"/>
                <a:gd name="connsiteX3" fmla="*/ 1453609 w 1474028"/>
                <a:gd name="connsiteY3" fmla="*/ 93219 h 266300"/>
                <a:gd name="connsiteX4" fmla="*/ 1160342 w 1474028"/>
                <a:gd name="connsiteY4" fmla="*/ 119887 h 266300"/>
                <a:gd name="connsiteX5" fmla="*/ 1118233 w 1474028"/>
                <a:gd name="connsiteY5" fmla="*/ 105851 h 266300"/>
                <a:gd name="connsiteX6" fmla="*/ 1085481 w 1474028"/>
                <a:gd name="connsiteY6" fmla="*/ 96493 h 266300"/>
                <a:gd name="connsiteX7" fmla="*/ 975530 w 1474028"/>
                <a:gd name="connsiteY7" fmla="*/ 133924 h 266300"/>
                <a:gd name="connsiteX8" fmla="*/ 898329 w 1474028"/>
                <a:gd name="connsiteY8" fmla="*/ 164336 h 266300"/>
                <a:gd name="connsiteX9" fmla="*/ 849202 w 1474028"/>
                <a:gd name="connsiteY9" fmla="*/ 166675 h 266300"/>
                <a:gd name="connsiteX10" fmla="*/ 821129 w 1474028"/>
                <a:gd name="connsiteY10" fmla="*/ 169015 h 266300"/>
                <a:gd name="connsiteX11" fmla="*/ 786038 w 1474028"/>
                <a:gd name="connsiteY11" fmla="*/ 166675 h 266300"/>
                <a:gd name="connsiteX12" fmla="*/ 725214 w 1474028"/>
                <a:gd name="connsiteY12" fmla="*/ 169015 h 266300"/>
                <a:gd name="connsiteX13" fmla="*/ 664389 w 1474028"/>
                <a:gd name="connsiteY13" fmla="*/ 180712 h 266300"/>
                <a:gd name="connsiteX14" fmla="*/ 587189 w 1474028"/>
                <a:gd name="connsiteY14" fmla="*/ 192409 h 266300"/>
                <a:gd name="connsiteX15" fmla="*/ 540401 w 1474028"/>
                <a:gd name="connsiteY15" fmla="*/ 208785 h 266300"/>
                <a:gd name="connsiteX16" fmla="*/ 121649 w 1474028"/>
                <a:gd name="connsiteY16" fmla="*/ 253233 h 266300"/>
                <a:gd name="connsiteX17" fmla="*/ 11697 w 1474028"/>
                <a:gd name="connsiteY17" fmla="*/ 264930 h 266300"/>
                <a:gd name="connsiteX18" fmla="*/ 0 w 1474028"/>
                <a:gd name="connsiteY18" fmla="*/ 183051 h 266300"/>
                <a:gd name="connsiteX19" fmla="*/ 189491 w 1474028"/>
                <a:gd name="connsiteY19" fmla="*/ 152639 h 266300"/>
                <a:gd name="connsiteX20" fmla="*/ 629391 w 1474028"/>
                <a:gd name="connsiteY20" fmla="*/ 60746 h 26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74028" h="266300">
                  <a:moveTo>
                    <a:pt x="629391" y="60746"/>
                  </a:moveTo>
                  <a:cubicBezTo>
                    <a:pt x="685537" y="60746"/>
                    <a:pt x="747721" y="96354"/>
                    <a:pt x="809856" y="73617"/>
                  </a:cubicBezTo>
                  <a:cubicBezTo>
                    <a:pt x="999582" y="-24013"/>
                    <a:pt x="1329556" y="3898"/>
                    <a:pt x="1472602" y="3118"/>
                  </a:cubicBezTo>
                  <a:cubicBezTo>
                    <a:pt x="1437501" y="111239"/>
                    <a:pt x="1505652" y="73758"/>
                    <a:pt x="1453609" y="93219"/>
                  </a:cubicBezTo>
                  <a:cubicBezTo>
                    <a:pt x="1401566" y="112681"/>
                    <a:pt x="1267955" y="112869"/>
                    <a:pt x="1160342" y="119887"/>
                  </a:cubicBezTo>
                  <a:cubicBezTo>
                    <a:pt x="1141627" y="126906"/>
                    <a:pt x="1127591" y="124566"/>
                    <a:pt x="1118233" y="105851"/>
                  </a:cubicBezTo>
                  <a:cubicBezTo>
                    <a:pt x="1108875" y="91815"/>
                    <a:pt x="1099518" y="89475"/>
                    <a:pt x="1085481" y="96493"/>
                  </a:cubicBezTo>
                  <a:cubicBezTo>
                    <a:pt x="1052730" y="122227"/>
                    <a:pt x="1024657" y="150300"/>
                    <a:pt x="975530" y="133924"/>
                  </a:cubicBezTo>
                  <a:cubicBezTo>
                    <a:pt x="949796" y="124566"/>
                    <a:pt x="926402" y="157318"/>
                    <a:pt x="898329" y="164336"/>
                  </a:cubicBezTo>
                  <a:cubicBezTo>
                    <a:pt x="881954" y="169015"/>
                    <a:pt x="865578" y="161997"/>
                    <a:pt x="849202" y="166675"/>
                  </a:cubicBezTo>
                  <a:cubicBezTo>
                    <a:pt x="839844" y="169015"/>
                    <a:pt x="830487" y="169015"/>
                    <a:pt x="821129" y="169015"/>
                  </a:cubicBezTo>
                  <a:cubicBezTo>
                    <a:pt x="811772" y="169015"/>
                    <a:pt x="804753" y="169015"/>
                    <a:pt x="786038" y="166675"/>
                  </a:cubicBezTo>
                  <a:cubicBezTo>
                    <a:pt x="764984" y="161997"/>
                    <a:pt x="743929" y="157318"/>
                    <a:pt x="725214" y="169015"/>
                  </a:cubicBezTo>
                  <a:cubicBezTo>
                    <a:pt x="706499" y="176033"/>
                    <a:pt x="687783" y="187730"/>
                    <a:pt x="664389" y="180712"/>
                  </a:cubicBezTo>
                  <a:cubicBezTo>
                    <a:pt x="636317" y="166675"/>
                    <a:pt x="610583" y="164336"/>
                    <a:pt x="587189" y="192409"/>
                  </a:cubicBezTo>
                  <a:cubicBezTo>
                    <a:pt x="575492" y="206445"/>
                    <a:pt x="559117" y="208785"/>
                    <a:pt x="540401" y="208785"/>
                  </a:cubicBezTo>
                  <a:lnTo>
                    <a:pt x="121649" y="253233"/>
                  </a:lnTo>
                  <a:cubicBezTo>
                    <a:pt x="116970" y="255573"/>
                    <a:pt x="34331" y="270897"/>
                    <a:pt x="11697" y="264930"/>
                  </a:cubicBezTo>
                  <a:cubicBezTo>
                    <a:pt x="-8578" y="259585"/>
                    <a:pt x="11651" y="208118"/>
                    <a:pt x="0" y="183051"/>
                  </a:cubicBezTo>
                  <a:cubicBezTo>
                    <a:pt x="63164" y="169015"/>
                    <a:pt x="126328" y="154978"/>
                    <a:pt x="189491" y="152639"/>
                  </a:cubicBezTo>
                  <a:cubicBezTo>
                    <a:pt x="271370" y="150300"/>
                    <a:pt x="536611" y="63880"/>
                    <a:pt x="629391" y="60746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DA90BF2-899E-402C-8D14-1F74421708AF}"/>
              </a:ext>
            </a:extLst>
          </p:cNvPr>
          <p:cNvSpPr/>
          <p:nvPr/>
        </p:nvSpPr>
        <p:spPr>
          <a:xfrm>
            <a:off x="4768074" y="1437938"/>
            <a:ext cx="4668094" cy="15696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>
            <a:spAutoFit/>
          </a:bodyPr>
          <a:lstStyle/>
          <a:p>
            <a:pPr algn="ctr"/>
            <a:r>
              <a:rPr lang="en-US" sz="9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6587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Terima</a:t>
            </a:r>
            <a:r>
              <a:rPr lang="en-US" sz="9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587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96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56587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kasih</a:t>
            </a:r>
            <a:endParaRPr lang="en-US" sz="9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56587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id="{C14BC49A-4AC2-4BDA-96EC-6924F9A7BDC0}"/>
              </a:ext>
            </a:extLst>
          </p:cNvPr>
          <p:cNvSpPr txBox="1"/>
          <p:nvPr/>
        </p:nvSpPr>
        <p:spPr>
          <a:xfrm>
            <a:off x="0" y="6550223"/>
            <a:ext cx="5200650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1" b="1" dirty="0" err="1">
                <a:solidFill>
                  <a:schemeClr val="bg1"/>
                </a:solidFill>
                <a:cs typeface="Arial" pitchFamily="34" charset="0"/>
              </a:rPr>
              <a:t>Bakal</a:t>
            </a:r>
            <a:r>
              <a:rPr lang="en-US" altLang="ko-KR" sz="1401" b="1" dirty="0">
                <a:solidFill>
                  <a:schemeClr val="bg1"/>
                </a:solidFill>
                <a:cs typeface="Arial" pitchFamily="34" charset="0"/>
              </a:rPr>
              <a:t> Calon </a:t>
            </a:r>
            <a:r>
              <a:rPr lang="en-US" altLang="ko-KR" sz="1401" b="1" dirty="0" err="1">
                <a:solidFill>
                  <a:schemeClr val="bg1"/>
                </a:solidFill>
                <a:cs typeface="Arial" pitchFamily="34" charset="0"/>
              </a:rPr>
              <a:t>Dekan</a:t>
            </a:r>
            <a:r>
              <a:rPr lang="en-US" altLang="ko-KR" sz="1401" b="1" dirty="0">
                <a:solidFill>
                  <a:schemeClr val="bg1"/>
                </a:solidFill>
                <a:cs typeface="Arial" pitchFamily="34" charset="0"/>
              </a:rPr>
              <a:t> FMIPA </a:t>
            </a:r>
            <a:r>
              <a:rPr lang="en-US" altLang="ko-KR" sz="1401" b="1">
                <a:solidFill>
                  <a:schemeClr val="bg1"/>
                </a:solidFill>
                <a:cs typeface="Arial" pitchFamily="34" charset="0"/>
              </a:rPr>
              <a:t>IPB 2020</a:t>
            </a:r>
            <a:r>
              <a:rPr lang="en-US" altLang="ko-KR" sz="1401" b="1">
                <a:solidFill>
                  <a:schemeClr val="bg1"/>
                </a:solidFill>
                <a:cs typeface="Arial" pitchFamily="34" charset="0"/>
                <a:sym typeface="Symbol" panose="05050102010706020507" pitchFamily="18" charset="2"/>
              </a:rPr>
              <a:t></a:t>
            </a:r>
            <a:r>
              <a:rPr lang="en-US" altLang="ko-KR" sz="1401" b="1">
                <a:solidFill>
                  <a:schemeClr val="bg1"/>
                </a:solidFill>
                <a:cs typeface="Arial" pitchFamily="34" charset="0"/>
              </a:rPr>
              <a:t>2025</a:t>
            </a:r>
            <a:endParaRPr lang="ko-KR" altLang="en-US" sz="1401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3AD7AD-769E-4164-BBF1-D67229436078}"/>
              </a:ext>
            </a:extLst>
          </p:cNvPr>
          <p:cNvSpPr txBox="1"/>
          <p:nvPr/>
        </p:nvSpPr>
        <p:spPr>
          <a:xfrm>
            <a:off x="0" y="6219374"/>
            <a:ext cx="520065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Prof. Dr.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Dyah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Iswantini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, MSc.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Agr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F259CF-168A-0242-9570-C72DE0164B44}"/>
              </a:ext>
            </a:extLst>
          </p:cNvPr>
          <p:cNvSpPr txBox="1"/>
          <p:nvPr/>
        </p:nvSpPr>
        <p:spPr>
          <a:xfrm>
            <a:off x="11492789" y="6488733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79118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Tantangan</a:t>
            </a:r>
            <a:r>
              <a:rPr lang="en-US" sz="4000" dirty="0"/>
              <a:t> </a:t>
            </a:r>
            <a:r>
              <a:rPr lang="en-US" sz="4000" dirty="0" err="1"/>
              <a:t>Disrupsi</a:t>
            </a:r>
            <a:r>
              <a:rPr lang="en-US" sz="4000" dirty="0"/>
              <a:t> </a:t>
            </a:r>
            <a:r>
              <a:rPr lang="en-US" sz="4000" dirty="0" err="1"/>
              <a:t>Multidimensi</a:t>
            </a:r>
            <a:endParaRPr lang="en-US" sz="4000" dirty="0"/>
          </a:p>
        </p:txBody>
      </p:sp>
      <p:grpSp>
        <p:nvGrpSpPr>
          <p:cNvPr id="3" name="그룹 4">
            <a:extLst>
              <a:ext uri="{FF2B5EF4-FFF2-40B4-BE49-F238E27FC236}">
                <a16:creationId xmlns:a16="http://schemas.microsoft.com/office/drawing/2014/main" id="{D6821727-0855-4493-8987-2A00201A37DC}"/>
              </a:ext>
            </a:extLst>
          </p:cNvPr>
          <p:cNvGrpSpPr/>
          <p:nvPr/>
        </p:nvGrpSpPr>
        <p:grpSpPr>
          <a:xfrm>
            <a:off x="4364349" y="1825352"/>
            <a:ext cx="3532862" cy="4209710"/>
            <a:chOff x="4737812" y="2390015"/>
            <a:chExt cx="3159394" cy="37646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3BBA59-E0FA-4B72-897C-47735C860BB6}"/>
                </a:ext>
              </a:extLst>
            </p:cNvPr>
            <p:cNvGrpSpPr/>
            <p:nvPr/>
          </p:nvGrpSpPr>
          <p:grpSpPr>
            <a:xfrm rot="19800000">
              <a:off x="5964234" y="4473736"/>
              <a:ext cx="1932972" cy="1680969"/>
              <a:chOff x="2084105" y="5383623"/>
              <a:chExt cx="815482" cy="89109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7B62D07-2ABC-405D-8E38-BC6F2EED8F98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815482" cy="891098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5000"/>
                      <a:lumOff val="45000"/>
                    </a:schemeClr>
                  </a:gs>
                  <a:gs pos="100000">
                    <a:schemeClr val="accent6">
                      <a:lumMod val="55000"/>
                      <a:lumOff val="4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110D6BE0-27F8-44B8-A7F0-574008607945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614896" cy="884728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45000"/>
                      <a:lumOff val="5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7BA28EDF-E582-4D1F-9486-531E85F776C5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408037" cy="88599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30000"/>
                      <a:lumOff val="70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2C01210D-728A-4D11-905C-37E19E66F2D1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405505" cy="886992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9A3FA8B0-BDA9-4D82-810F-ABF54569D8D2}"/>
                  </a:ext>
                </a:extLst>
              </p:cNvPr>
              <p:cNvSpPr/>
              <p:nvPr/>
            </p:nvSpPr>
            <p:spPr>
              <a:xfrm>
                <a:off x="2397817" y="6070896"/>
                <a:ext cx="184225" cy="20249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2000"/>
                      <a:lumOff val="28000"/>
                    </a:schemeClr>
                  </a:gs>
                  <a:gs pos="100000">
                    <a:schemeClr val="tx1">
                      <a:lumMod val="31000"/>
                      <a:lumOff val="69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8D74F22A-BAC2-4405-9F85-7BE5068BA1F3}"/>
                </a:ext>
              </a:extLst>
            </p:cNvPr>
            <p:cNvSpPr/>
            <p:nvPr/>
          </p:nvSpPr>
          <p:spPr>
            <a:xfrm rot="14400000">
              <a:off x="5606012" y="4024339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2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FA1F4577-BBEA-48D6-A190-030ADA8FD4C7}"/>
                </a:ext>
              </a:extLst>
            </p:cNvPr>
            <p:cNvSpPr/>
            <p:nvPr/>
          </p:nvSpPr>
          <p:spPr>
            <a:xfrm rot="4400993">
              <a:off x="5833816" y="2266987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4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D5F83DD3-87E1-4436-9A1A-4CB9C4FA8D50}"/>
                </a:ext>
              </a:extLst>
            </p:cNvPr>
            <p:cNvSpPr/>
            <p:nvPr/>
          </p:nvSpPr>
          <p:spPr>
            <a:xfrm rot="9000000">
              <a:off x="6316872" y="3487189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3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9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896E8F71-CCD9-4E3D-AF73-835254DCD7D0}"/>
                </a:ext>
              </a:extLst>
            </p:cNvPr>
            <p:cNvSpPr/>
            <p:nvPr/>
          </p:nvSpPr>
          <p:spPr>
            <a:xfrm rot="18596325">
              <a:off x="4851990" y="3080834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1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D463333-D85D-430B-9919-9A5B6C5D9A7B}"/>
              </a:ext>
            </a:extLst>
          </p:cNvPr>
          <p:cNvSpPr txBox="1"/>
          <p:nvPr/>
        </p:nvSpPr>
        <p:spPr>
          <a:xfrm>
            <a:off x="3775194" y="2161450"/>
            <a:ext cx="83286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9D7F2-80AF-4740-869C-BE1DE7DAB542}"/>
              </a:ext>
            </a:extLst>
          </p:cNvPr>
          <p:cNvSpPr txBox="1"/>
          <p:nvPr/>
        </p:nvSpPr>
        <p:spPr>
          <a:xfrm>
            <a:off x="6941347" y="1818892"/>
            <a:ext cx="83286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4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8E143C-4C12-4BC6-B645-F8E272DEA273}"/>
              </a:ext>
            </a:extLst>
          </p:cNvPr>
          <p:cNvGrpSpPr/>
          <p:nvPr/>
        </p:nvGrpSpPr>
        <p:grpSpPr>
          <a:xfrm>
            <a:off x="7658485" y="2031135"/>
            <a:ext cx="2948587" cy="815133"/>
            <a:chOff x="1487520" y="1224157"/>
            <a:chExt cx="4380624" cy="8151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ABE0B2-C943-43B1-BCA2-F566D8799682}"/>
                </a:ext>
              </a:extLst>
            </p:cNvPr>
            <p:cNvSpPr txBox="1"/>
            <p:nvPr/>
          </p:nvSpPr>
          <p:spPr>
            <a:xfrm>
              <a:off x="1487520" y="1224157"/>
              <a:ext cx="4380624" cy="369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01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Pandemi</a:t>
              </a:r>
              <a:r>
                <a:rPr lang="en-US" altLang="ko-KR" sz="1801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COVID-19</a:t>
              </a:r>
              <a:endParaRPr lang="ko-KR" altLang="en-US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33C5FD-8EAB-49CE-9593-E74413EDE739}"/>
                </a:ext>
              </a:extLst>
            </p:cNvPr>
            <p:cNvSpPr txBox="1"/>
            <p:nvPr/>
          </p:nvSpPr>
          <p:spPr>
            <a:xfrm>
              <a:off x="1487520" y="1515813"/>
              <a:ext cx="4380624" cy="52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Mengubah</a:t>
              </a:r>
              <a:r>
                <a:rPr lang="en-US" altLang="ko-KR" sz="140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interaksi</a:t>
              </a:r>
              <a:r>
                <a:rPr lang="en-US" altLang="ko-KR" sz="140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sosial</a:t>
              </a:r>
              <a:r>
                <a:rPr lang="en-US" altLang="ko-KR" sz="140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40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kehidupan</a:t>
              </a:r>
              <a:r>
                <a:rPr lang="en-US" altLang="ko-KR" sz="140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bermasyarakat</a:t>
              </a:r>
              <a:r>
                <a:rPr lang="en-US" altLang="ko-KR" sz="140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140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11B154-140D-4BD0-B5B0-FEC365FEE791}"/>
              </a:ext>
            </a:extLst>
          </p:cNvPr>
          <p:cNvGrpSpPr/>
          <p:nvPr/>
        </p:nvGrpSpPr>
        <p:grpSpPr>
          <a:xfrm>
            <a:off x="7516971" y="3810586"/>
            <a:ext cx="3347874" cy="1939786"/>
            <a:chOff x="1487520" y="1017870"/>
            <a:chExt cx="4485257" cy="1307136"/>
          </a:xfrm>
          <a:solidFill>
            <a:schemeClr val="accent3">
              <a:lumMod val="75000"/>
            </a:schemeClr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41B790-94EB-4182-B0D2-0C0739D02D40}"/>
                </a:ext>
              </a:extLst>
            </p:cNvPr>
            <p:cNvSpPr txBox="1"/>
            <p:nvPr/>
          </p:nvSpPr>
          <p:spPr>
            <a:xfrm>
              <a:off x="1592153" y="1017870"/>
              <a:ext cx="4380624" cy="35257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Respons</a:t>
              </a:r>
              <a:r>
                <a:rPr lang="en-US" altLang="ko-KR" sz="28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Adaptif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CE1CB-7B18-4D49-A7A1-653C592A9FC9}"/>
                </a:ext>
              </a:extLst>
            </p:cNvPr>
            <p:cNvSpPr txBox="1"/>
            <p:nvPr/>
          </p:nvSpPr>
          <p:spPr>
            <a:xfrm>
              <a:off x="1487520" y="1515812"/>
              <a:ext cx="4380624" cy="8091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IPB dan FMIPA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mampu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merespons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dampak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Revolusi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Industri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4.0 dan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disrupsi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multidimensi</a:t>
              </a:r>
              <a:r>
                <a:rPr lang="en-US" sz="180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.  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1EED60-2749-4D14-8DB6-0F66F6C9D559}"/>
              </a:ext>
            </a:extLst>
          </p:cNvPr>
          <p:cNvGrpSpPr/>
          <p:nvPr/>
        </p:nvGrpSpPr>
        <p:grpSpPr>
          <a:xfrm>
            <a:off x="803310" y="1930954"/>
            <a:ext cx="2971886" cy="1246273"/>
            <a:chOff x="1487520" y="1224159"/>
            <a:chExt cx="4380624" cy="124627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575217-4CCF-4D39-9525-E3A0A1D06517}"/>
                </a:ext>
              </a:extLst>
            </p:cNvPr>
            <p:cNvSpPr txBox="1"/>
            <p:nvPr/>
          </p:nvSpPr>
          <p:spPr>
            <a:xfrm>
              <a:off x="1487520" y="1224159"/>
              <a:ext cx="4380624" cy="3694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801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Revolusi</a:t>
              </a:r>
              <a:r>
                <a:rPr lang="en-US" altLang="ko-KR" sz="1801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801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Industri</a:t>
              </a:r>
              <a:r>
                <a:rPr lang="en-US" altLang="ko-KR" sz="1801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4.0</a:t>
              </a:r>
              <a:endParaRPr lang="ko-KR" altLang="en-US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94B4A6-B88E-48ED-BCD9-DAD7399111BD}"/>
                </a:ext>
              </a:extLst>
            </p:cNvPr>
            <p:cNvSpPr txBox="1"/>
            <p:nvPr/>
          </p:nvSpPr>
          <p:spPr>
            <a:xfrm>
              <a:off x="1487520" y="1515812"/>
              <a:ext cx="4380624" cy="95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Revolusi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berbasis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en-US" sz="140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Cyber Physical System 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yang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secara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garis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besar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merupakan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gabungan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3 domain: digital,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fisik</a:t>
              </a:r>
              <a:r>
                <a:rPr lang="en-US" sz="140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140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biologi</a:t>
              </a:r>
              <a:r>
                <a:rPr lang="en-US" altLang="ko-KR" sz="105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05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D94029-AFE3-4BCD-A428-0F108367F153}"/>
              </a:ext>
            </a:extLst>
          </p:cNvPr>
          <p:cNvGrpSpPr/>
          <p:nvPr/>
        </p:nvGrpSpPr>
        <p:grpSpPr>
          <a:xfrm>
            <a:off x="1523031" y="5041486"/>
            <a:ext cx="2971886" cy="815132"/>
            <a:chOff x="1487520" y="1224157"/>
            <a:chExt cx="4380624" cy="81513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81E114-DE76-49D9-84A4-D85406D4FCEB}"/>
                </a:ext>
              </a:extLst>
            </p:cNvPr>
            <p:cNvSpPr txBox="1"/>
            <p:nvPr/>
          </p:nvSpPr>
          <p:spPr>
            <a:xfrm>
              <a:off x="1487520" y="1224157"/>
              <a:ext cx="4380624" cy="369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801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Disrupsi</a:t>
              </a:r>
              <a:r>
                <a:rPr lang="en-US" altLang="ko-KR" sz="1801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801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Inovasi</a:t>
              </a:r>
              <a:endParaRPr lang="ko-KR" altLang="en-US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19E51F-FBEC-41EE-8BD5-C77A18800858}"/>
                </a:ext>
              </a:extLst>
            </p:cNvPr>
            <p:cNvSpPr txBox="1"/>
            <p:nvPr/>
          </p:nvSpPr>
          <p:spPr>
            <a:xfrm>
              <a:off x="1487520" y="1515813"/>
              <a:ext cx="4380624" cy="523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mengubah</a:t>
              </a:r>
              <a:r>
                <a:rPr lang="en-US" sz="140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masyarakat</a:t>
              </a:r>
              <a:r>
                <a:rPr lang="en-US" sz="140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dari</a:t>
              </a:r>
              <a:r>
                <a:rPr lang="en-US" sz="140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industrial society </a:t>
              </a:r>
              <a:r>
                <a:rPr lang="en-US" sz="140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menjadi</a:t>
              </a:r>
              <a:r>
                <a:rPr lang="en-US" sz="140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1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smart society</a:t>
              </a:r>
              <a:r>
                <a:rPr lang="en-US" altLang="ko-KR" sz="105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105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0" name="Oval 21">
            <a:extLst>
              <a:ext uri="{FF2B5EF4-FFF2-40B4-BE49-F238E27FC236}">
                <a16:creationId xmlns:a16="http://schemas.microsoft.com/office/drawing/2014/main" id="{B6772792-A9E6-4D3D-B8EC-193DFF7C9094}"/>
              </a:ext>
            </a:extLst>
          </p:cNvPr>
          <p:cNvSpPr/>
          <p:nvPr/>
        </p:nvSpPr>
        <p:spPr>
          <a:xfrm rot="20700000">
            <a:off x="4603167" y="2938475"/>
            <a:ext cx="583938" cy="520133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2CEDB1C-E412-47D1-960B-AF6E05C77066}"/>
              </a:ext>
            </a:extLst>
          </p:cNvPr>
          <p:cNvSpPr/>
          <p:nvPr/>
        </p:nvSpPr>
        <p:spPr>
          <a:xfrm>
            <a:off x="5901383" y="2009480"/>
            <a:ext cx="563819" cy="56765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1"/>
          </a:p>
        </p:txBody>
      </p:sp>
      <p:sp>
        <p:nvSpPr>
          <p:cNvPr id="36" name="Oval 50">
            <a:extLst>
              <a:ext uri="{FF2B5EF4-FFF2-40B4-BE49-F238E27FC236}">
                <a16:creationId xmlns:a16="http://schemas.microsoft.com/office/drawing/2014/main" id="{8DBD9967-6072-491C-9E8C-5B82ECEE22A7}"/>
              </a:ext>
            </a:extLst>
          </p:cNvPr>
          <p:cNvSpPr>
            <a:spLocks noChangeAspect="1"/>
          </p:cNvSpPr>
          <p:nvPr/>
        </p:nvSpPr>
        <p:spPr>
          <a:xfrm>
            <a:off x="5521548" y="4170405"/>
            <a:ext cx="469093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02A00E52-A7B2-4E0E-82BF-F966CB42E1C2}"/>
              </a:ext>
            </a:extLst>
          </p:cNvPr>
          <p:cNvSpPr/>
          <p:nvPr/>
        </p:nvSpPr>
        <p:spPr>
          <a:xfrm rot="16200000" flipH="1">
            <a:off x="6506158" y="3495734"/>
            <a:ext cx="604928" cy="57399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2" name="Block Arc 41">
            <a:extLst>
              <a:ext uri="{FF2B5EF4-FFF2-40B4-BE49-F238E27FC236}">
                <a16:creationId xmlns:a16="http://schemas.microsoft.com/office/drawing/2014/main" id="{A10CB8E3-A7FC-4AAB-A123-867C640A724C}"/>
              </a:ext>
            </a:extLst>
          </p:cNvPr>
          <p:cNvSpPr/>
          <p:nvPr/>
        </p:nvSpPr>
        <p:spPr>
          <a:xfrm>
            <a:off x="4701910" y="5132038"/>
            <a:ext cx="563324" cy="570460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D51EE72-2F4A-40ED-8937-688F8AB42561}"/>
              </a:ext>
            </a:extLst>
          </p:cNvPr>
          <p:cNvCxnSpPr/>
          <p:nvPr/>
        </p:nvCxnSpPr>
        <p:spPr>
          <a:xfrm flipV="1">
            <a:off x="7276933" y="5902538"/>
            <a:ext cx="33920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B8B509-50C2-C147-853C-1C03F801FCCE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660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CBD9DF2E-F9B5-470B-8CAF-BE51A0ED890B}"/>
              </a:ext>
            </a:extLst>
          </p:cNvPr>
          <p:cNvSpPr/>
          <p:nvPr/>
        </p:nvSpPr>
        <p:spPr>
          <a:xfrm rot="355510">
            <a:off x="89878" y="4123827"/>
            <a:ext cx="1911835" cy="1945810"/>
          </a:xfrm>
          <a:custGeom>
            <a:avLst/>
            <a:gdLst>
              <a:gd name="connsiteX0" fmla="*/ 859940 w 1882134"/>
              <a:gd name="connsiteY0" fmla="*/ 932267 h 1915580"/>
              <a:gd name="connsiteX1" fmla="*/ 747989 w 1882134"/>
              <a:gd name="connsiteY1" fmla="*/ 997319 h 1915580"/>
              <a:gd name="connsiteX2" fmla="*/ 636844 w 1882134"/>
              <a:gd name="connsiteY2" fmla="*/ 1061903 h 1915580"/>
              <a:gd name="connsiteX3" fmla="*/ 638527 w 1882134"/>
              <a:gd name="connsiteY3" fmla="*/ 1070293 h 1915580"/>
              <a:gd name="connsiteX4" fmla="*/ 565410 w 1882134"/>
              <a:gd name="connsiteY4" fmla="*/ 1179755 h 1915580"/>
              <a:gd name="connsiteX5" fmla="*/ 562511 w 1882134"/>
              <a:gd name="connsiteY5" fmla="*/ 1180336 h 1915580"/>
              <a:gd name="connsiteX6" fmla="*/ 562511 w 1882134"/>
              <a:gd name="connsiteY6" fmla="*/ 1439244 h 1915580"/>
              <a:gd name="connsiteX7" fmla="*/ 572773 w 1882134"/>
              <a:gd name="connsiteY7" fmla="*/ 1441246 h 1915580"/>
              <a:gd name="connsiteX8" fmla="*/ 644608 w 1882134"/>
              <a:gd name="connsiteY8" fmla="*/ 1550707 h 1915580"/>
              <a:gd name="connsiteX9" fmla="*/ 640375 w 1882134"/>
              <a:gd name="connsiteY9" fmla="*/ 1571429 h 1915580"/>
              <a:gd name="connsiteX10" fmla="*/ 865510 w 1882134"/>
              <a:gd name="connsiteY10" fmla="*/ 1701672 h 1915580"/>
              <a:gd name="connsiteX11" fmla="*/ 886716 w 1882134"/>
              <a:gd name="connsiteY11" fmla="*/ 1687534 h 1915580"/>
              <a:gd name="connsiteX12" fmla="*/ 933465 w 1882134"/>
              <a:gd name="connsiteY12" fmla="*/ 1678413 h 1915580"/>
              <a:gd name="connsiteX13" fmla="*/ 980215 w 1882134"/>
              <a:gd name="connsiteY13" fmla="*/ 1687962 h 1915580"/>
              <a:gd name="connsiteX14" fmla="*/ 997982 w 1882134"/>
              <a:gd name="connsiteY14" fmla="*/ 1700143 h 1915580"/>
              <a:gd name="connsiteX15" fmla="*/ 1212258 w 1882134"/>
              <a:gd name="connsiteY15" fmla="*/ 1576182 h 1915580"/>
              <a:gd name="connsiteX16" fmla="*/ 1210160 w 1882134"/>
              <a:gd name="connsiteY16" fmla="*/ 1565911 h 1915580"/>
              <a:gd name="connsiteX17" fmla="*/ 1283277 w 1882134"/>
              <a:gd name="connsiteY17" fmla="*/ 1456450 h 1915580"/>
              <a:gd name="connsiteX18" fmla="*/ 1298338 w 1882134"/>
              <a:gd name="connsiteY18" fmla="*/ 1453428 h 1915580"/>
              <a:gd name="connsiteX19" fmla="*/ 1298338 w 1882134"/>
              <a:gd name="connsiteY19" fmla="*/ 1189696 h 1915580"/>
              <a:gd name="connsiteX20" fmla="*/ 1292399 w 1882134"/>
              <a:gd name="connsiteY20" fmla="*/ 1188448 h 1915580"/>
              <a:gd name="connsiteX21" fmla="*/ 1219282 w 1882134"/>
              <a:gd name="connsiteY21" fmla="*/ 1079414 h 1915580"/>
              <a:gd name="connsiteX22" fmla="*/ 1223749 w 1882134"/>
              <a:gd name="connsiteY22" fmla="*/ 1057548 h 1915580"/>
              <a:gd name="connsiteX23" fmla="*/ 997965 w 1882134"/>
              <a:gd name="connsiteY23" fmla="*/ 926929 h 1915580"/>
              <a:gd name="connsiteX24" fmla="*/ 994296 w 1882134"/>
              <a:gd name="connsiteY24" fmla="*/ 929366 h 1915580"/>
              <a:gd name="connsiteX25" fmla="*/ 988000 w 1882134"/>
              <a:gd name="connsiteY25" fmla="*/ 935188 h 1915580"/>
              <a:gd name="connsiteX26" fmla="*/ 978749 w 1882134"/>
              <a:gd name="connsiteY26" fmla="*/ 939691 h 1915580"/>
              <a:gd name="connsiteX27" fmla="*/ 969810 w 1882134"/>
              <a:gd name="connsiteY27" fmla="*/ 945628 h 1915580"/>
              <a:gd name="connsiteX28" fmla="*/ 964268 w 1882134"/>
              <a:gd name="connsiteY28" fmla="*/ 946740 h 1915580"/>
              <a:gd name="connsiteX29" fmla="*/ 958437 w 1882134"/>
              <a:gd name="connsiteY29" fmla="*/ 949579 h 1915580"/>
              <a:gd name="connsiteX30" fmla="*/ 924343 w 1882134"/>
              <a:gd name="connsiteY30" fmla="*/ 954750 h 1915580"/>
              <a:gd name="connsiteX31" fmla="*/ 924343 w 1882134"/>
              <a:gd name="connsiteY31" fmla="*/ 954750 h 1915580"/>
              <a:gd name="connsiteX32" fmla="*/ 923835 w 1882134"/>
              <a:gd name="connsiteY32" fmla="*/ 954643 h 1915580"/>
              <a:gd name="connsiteX33" fmla="*/ 881110 w 1882134"/>
              <a:gd name="connsiteY33" fmla="*/ 945723 h 1915580"/>
              <a:gd name="connsiteX34" fmla="*/ 880997 w 1882134"/>
              <a:gd name="connsiteY34" fmla="*/ 945646 h 1915580"/>
              <a:gd name="connsiteX35" fmla="*/ 878876 w 1882134"/>
              <a:gd name="connsiteY35" fmla="*/ 945200 h 1915580"/>
              <a:gd name="connsiteX36" fmla="*/ 1285908 w 1882134"/>
              <a:gd name="connsiteY36" fmla="*/ 209454 h 1915580"/>
              <a:gd name="connsiteX37" fmla="*/ 1039711 w 1882134"/>
              <a:gd name="connsiteY37" fmla="*/ 351883 h 1915580"/>
              <a:gd name="connsiteX38" fmla="*/ 1042927 w 1882134"/>
              <a:gd name="connsiteY38" fmla="*/ 367913 h 1915580"/>
              <a:gd name="connsiteX39" fmla="*/ 1007580 w 1882134"/>
              <a:gd name="connsiteY39" fmla="*/ 452291 h 1915580"/>
              <a:gd name="connsiteX40" fmla="*/ 972994 w 1882134"/>
              <a:gd name="connsiteY40" fmla="*/ 475261 h 1915580"/>
              <a:gd name="connsiteX41" fmla="*/ 972994 w 1882134"/>
              <a:gd name="connsiteY41" fmla="*/ 608121 h 1915580"/>
              <a:gd name="connsiteX42" fmla="*/ 972994 w 1882134"/>
              <a:gd name="connsiteY42" fmla="*/ 728436 h 1915580"/>
              <a:gd name="connsiteX43" fmla="*/ 1008720 w 1882134"/>
              <a:gd name="connsiteY43" fmla="*/ 752929 h 1915580"/>
              <a:gd name="connsiteX44" fmla="*/ 1042927 w 1882134"/>
              <a:gd name="connsiteY44" fmla="*/ 836166 h 1915580"/>
              <a:gd name="connsiteX45" fmla="*/ 1038547 w 1882134"/>
              <a:gd name="connsiteY45" fmla="*/ 857606 h 1915580"/>
              <a:gd name="connsiteX46" fmla="*/ 1264627 w 1882134"/>
              <a:gd name="connsiteY46" fmla="*/ 988396 h 1915580"/>
              <a:gd name="connsiteX47" fmla="*/ 1292399 w 1882134"/>
              <a:gd name="connsiteY47" fmla="*/ 969952 h 1915580"/>
              <a:gd name="connsiteX48" fmla="*/ 1337865 w 1882134"/>
              <a:gd name="connsiteY48" fmla="*/ 960830 h 1915580"/>
              <a:gd name="connsiteX49" fmla="*/ 1384615 w 1882134"/>
              <a:gd name="connsiteY49" fmla="*/ 970380 h 1915580"/>
              <a:gd name="connsiteX50" fmla="*/ 1410990 w 1882134"/>
              <a:gd name="connsiteY50" fmla="*/ 988463 h 1915580"/>
              <a:gd name="connsiteX51" fmla="*/ 1650068 w 1882134"/>
              <a:gd name="connsiteY51" fmla="*/ 850153 h 1915580"/>
              <a:gd name="connsiteX52" fmla="*/ 1644966 w 1882134"/>
              <a:gd name="connsiteY52" fmla="*/ 824004 h 1915580"/>
              <a:gd name="connsiteX53" fmla="*/ 1680313 w 1882134"/>
              <a:gd name="connsiteY53" fmla="*/ 739627 h 1915580"/>
              <a:gd name="connsiteX54" fmla="*/ 1705780 w 1882134"/>
              <a:gd name="connsiteY54" fmla="*/ 722714 h 1915580"/>
              <a:gd name="connsiteX55" fmla="*/ 1705779 w 1882134"/>
              <a:gd name="connsiteY55" fmla="*/ 484271 h 1915580"/>
              <a:gd name="connsiteX56" fmla="*/ 1701598 w 1882134"/>
              <a:gd name="connsiteY56" fmla="*/ 483455 h 1915580"/>
              <a:gd name="connsiteX57" fmla="*/ 1629764 w 1882134"/>
              <a:gd name="connsiteY57" fmla="*/ 373993 h 1915580"/>
              <a:gd name="connsiteX58" fmla="*/ 1634464 w 1882134"/>
              <a:gd name="connsiteY58" fmla="*/ 350982 h 1915580"/>
              <a:gd name="connsiteX59" fmla="*/ 1412691 w 1882134"/>
              <a:gd name="connsiteY59" fmla="*/ 222683 h 1915580"/>
              <a:gd name="connsiteX60" fmla="*/ 1404617 w 1882134"/>
              <a:gd name="connsiteY60" fmla="*/ 228046 h 1915580"/>
              <a:gd name="connsiteX61" fmla="*/ 1359150 w 1882134"/>
              <a:gd name="connsiteY61" fmla="*/ 237167 h 1915580"/>
              <a:gd name="connsiteX62" fmla="*/ 1312401 w 1882134"/>
              <a:gd name="connsiteY62" fmla="*/ 227618 h 1915580"/>
              <a:gd name="connsiteX63" fmla="*/ 441920 w 1882134"/>
              <a:gd name="connsiteY63" fmla="*/ 226293 h 1915580"/>
              <a:gd name="connsiteX64" fmla="*/ 231909 w 1882134"/>
              <a:gd name="connsiteY64" fmla="*/ 347787 h 1915580"/>
              <a:gd name="connsiteX65" fmla="*/ 237167 w 1882134"/>
              <a:gd name="connsiteY65" fmla="*/ 373994 h 1915580"/>
              <a:gd name="connsiteX66" fmla="*/ 164050 w 1882134"/>
              <a:gd name="connsiteY66" fmla="*/ 483456 h 1915580"/>
              <a:gd name="connsiteX67" fmla="*/ 155071 w 1882134"/>
              <a:gd name="connsiteY67" fmla="*/ 485258 h 1915580"/>
              <a:gd name="connsiteX68" fmla="*/ 155071 w 1882134"/>
              <a:gd name="connsiteY68" fmla="*/ 740239 h 1915580"/>
              <a:gd name="connsiteX69" fmla="*/ 165333 w 1882134"/>
              <a:gd name="connsiteY69" fmla="*/ 742335 h 1915580"/>
              <a:gd name="connsiteX70" fmla="*/ 237167 w 1882134"/>
              <a:gd name="connsiteY70" fmla="*/ 851369 h 1915580"/>
              <a:gd name="connsiteX71" fmla="*/ 234601 w 1882134"/>
              <a:gd name="connsiteY71" fmla="*/ 863932 h 1915580"/>
              <a:gd name="connsiteX72" fmla="*/ 440781 w 1882134"/>
              <a:gd name="connsiteY72" fmla="*/ 983210 h 1915580"/>
              <a:gd name="connsiteX73" fmla="*/ 474477 w 1882134"/>
              <a:gd name="connsiteY73" fmla="*/ 960831 h 1915580"/>
              <a:gd name="connsiteX74" fmla="*/ 519943 w 1882134"/>
              <a:gd name="connsiteY74" fmla="*/ 951709 h 1915580"/>
              <a:gd name="connsiteX75" fmla="*/ 566693 w 1882134"/>
              <a:gd name="connsiteY75" fmla="*/ 961258 h 1915580"/>
              <a:gd name="connsiteX76" fmla="*/ 601190 w 1882134"/>
              <a:gd name="connsiteY76" fmla="*/ 984910 h 1915580"/>
              <a:gd name="connsiteX77" fmla="*/ 705420 w 1882134"/>
              <a:gd name="connsiteY77" fmla="*/ 924344 h 1915580"/>
              <a:gd name="connsiteX78" fmla="*/ 785942 w 1882134"/>
              <a:gd name="connsiteY78" fmla="*/ 878642 h 1915580"/>
              <a:gd name="connsiteX79" fmla="*/ 811567 w 1882134"/>
              <a:gd name="connsiteY79" fmla="*/ 863817 h 1915580"/>
              <a:gd name="connsiteX80" fmla="*/ 805759 w 1882134"/>
              <a:gd name="connsiteY80" fmla="*/ 836166 h 1915580"/>
              <a:gd name="connsiteX81" fmla="*/ 878876 w 1882134"/>
              <a:gd name="connsiteY81" fmla="*/ 726704 h 1915580"/>
              <a:gd name="connsiteX82" fmla="*/ 887857 w 1882134"/>
              <a:gd name="connsiteY82" fmla="*/ 724902 h 1915580"/>
              <a:gd name="connsiteX83" fmla="*/ 887857 w 1882134"/>
              <a:gd name="connsiteY83" fmla="*/ 602041 h 1915580"/>
              <a:gd name="connsiteX84" fmla="*/ 887857 w 1882134"/>
              <a:gd name="connsiteY84" fmla="*/ 479177 h 1915580"/>
              <a:gd name="connsiteX85" fmla="*/ 878877 w 1882134"/>
              <a:gd name="connsiteY85" fmla="*/ 477375 h 1915580"/>
              <a:gd name="connsiteX86" fmla="*/ 805760 w 1882134"/>
              <a:gd name="connsiteY86" fmla="*/ 367913 h 1915580"/>
              <a:gd name="connsiteX87" fmla="*/ 810313 w 1882134"/>
              <a:gd name="connsiteY87" fmla="*/ 345620 h 1915580"/>
              <a:gd name="connsiteX88" fmla="*/ 607514 w 1882134"/>
              <a:gd name="connsiteY88" fmla="*/ 228297 h 1915580"/>
              <a:gd name="connsiteX89" fmla="*/ 572440 w 1882134"/>
              <a:gd name="connsiteY89" fmla="*/ 252065 h 1915580"/>
              <a:gd name="connsiteX90" fmla="*/ 526305 w 1882134"/>
              <a:gd name="connsiteY90" fmla="*/ 261493 h 1915580"/>
              <a:gd name="connsiteX91" fmla="*/ 442371 w 1882134"/>
              <a:gd name="connsiteY91" fmla="*/ 226958 h 1915580"/>
              <a:gd name="connsiteX92" fmla="*/ 525745 w 1882134"/>
              <a:gd name="connsiteY92" fmla="*/ 24326 h 1915580"/>
              <a:gd name="connsiteX93" fmla="*/ 644609 w 1882134"/>
              <a:gd name="connsiteY93" fmla="*/ 142629 h 1915580"/>
              <a:gd name="connsiteX94" fmla="*/ 641709 w 1882134"/>
              <a:gd name="connsiteY94" fmla="*/ 157167 h 1915580"/>
              <a:gd name="connsiteX95" fmla="*/ 747989 w 1882134"/>
              <a:gd name="connsiteY95" fmla="*/ 218924 h 1915580"/>
              <a:gd name="connsiteX96" fmla="*/ 849541 w 1882134"/>
              <a:gd name="connsiteY96" fmla="*/ 277934 h 1915580"/>
              <a:gd name="connsiteX97" fmla="*/ 878877 w 1882134"/>
              <a:gd name="connsiteY97" fmla="*/ 258452 h 1915580"/>
              <a:gd name="connsiteX98" fmla="*/ 924343 w 1882134"/>
              <a:gd name="connsiteY98" fmla="*/ 249330 h 1915580"/>
              <a:gd name="connsiteX99" fmla="*/ 971093 w 1882134"/>
              <a:gd name="connsiteY99" fmla="*/ 258879 h 1915580"/>
              <a:gd name="connsiteX100" fmla="*/ 999784 w 1882134"/>
              <a:gd name="connsiteY100" fmla="*/ 278550 h 1915580"/>
              <a:gd name="connsiteX101" fmla="*/ 1112862 w 1882134"/>
              <a:gd name="connsiteY101" fmla="*/ 212843 h 1915580"/>
              <a:gd name="connsiteX102" fmla="*/ 1244810 w 1882134"/>
              <a:gd name="connsiteY102" fmla="*/ 139736 h 1915580"/>
              <a:gd name="connsiteX103" fmla="*/ 1240567 w 1882134"/>
              <a:gd name="connsiteY103" fmla="*/ 118583 h 1915580"/>
              <a:gd name="connsiteX104" fmla="*/ 1359150 w 1882134"/>
              <a:gd name="connsiteY104" fmla="*/ 0 h 1915580"/>
              <a:gd name="connsiteX105" fmla="*/ 1477734 w 1882134"/>
              <a:gd name="connsiteY105" fmla="*/ 118583 h 1915580"/>
              <a:gd name="connsiteX106" fmla="*/ 1468446 w 1882134"/>
              <a:gd name="connsiteY106" fmla="*/ 164056 h 1915580"/>
              <a:gd name="connsiteX107" fmla="*/ 1562871 w 1882134"/>
              <a:gd name="connsiteY107" fmla="*/ 218924 h 1915580"/>
              <a:gd name="connsiteX108" fmla="*/ 1674171 w 1882134"/>
              <a:gd name="connsiteY108" fmla="*/ 283599 h 1915580"/>
              <a:gd name="connsiteX109" fmla="*/ 1702880 w 1882134"/>
              <a:gd name="connsiteY109" fmla="*/ 264532 h 1915580"/>
              <a:gd name="connsiteX110" fmla="*/ 1748347 w 1882134"/>
              <a:gd name="connsiteY110" fmla="*/ 255410 h 1915580"/>
              <a:gd name="connsiteX111" fmla="*/ 1866931 w 1882134"/>
              <a:gd name="connsiteY111" fmla="*/ 373993 h 1915580"/>
              <a:gd name="connsiteX112" fmla="*/ 1793814 w 1882134"/>
              <a:gd name="connsiteY112" fmla="*/ 483456 h 1915580"/>
              <a:gd name="connsiteX113" fmla="*/ 1787876 w 1882134"/>
              <a:gd name="connsiteY113" fmla="*/ 484647 h 1915580"/>
              <a:gd name="connsiteX114" fmla="*/ 1787876 w 1882134"/>
              <a:gd name="connsiteY114" fmla="*/ 608121 h 1915580"/>
              <a:gd name="connsiteX115" fmla="*/ 1787876 w 1882134"/>
              <a:gd name="connsiteY115" fmla="*/ 710390 h 1915580"/>
              <a:gd name="connsiteX116" fmla="*/ 1810299 w 1882134"/>
              <a:gd name="connsiteY116" fmla="*/ 714970 h 1915580"/>
              <a:gd name="connsiteX117" fmla="*/ 1882134 w 1882134"/>
              <a:gd name="connsiteY117" fmla="*/ 824004 h 1915580"/>
              <a:gd name="connsiteX118" fmla="*/ 1763550 w 1882134"/>
              <a:gd name="connsiteY118" fmla="*/ 942588 h 1915580"/>
              <a:gd name="connsiteX119" fmla="*/ 1716800 w 1882134"/>
              <a:gd name="connsiteY119" fmla="*/ 933466 h 1915580"/>
              <a:gd name="connsiteX120" fmla="*/ 1696290 w 1882134"/>
              <a:gd name="connsiteY120" fmla="*/ 919792 h 1915580"/>
              <a:gd name="connsiteX121" fmla="*/ 1562871 w 1882134"/>
              <a:gd name="connsiteY121" fmla="*/ 997319 h 1915580"/>
              <a:gd name="connsiteX122" fmla="*/ 1452273 w 1882134"/>
              <a:gd name="connsiteY122" fmla="*/ 1058596 h 1915580"/>
              <a:gd name="connsiteX123" fmla="*/ 1456449 w 1882134"/>
              <a:gd name="connsiteY123" fmla="*/ 1079414 h 1915580"/>
              <a:gd name="connsiteX124" fmla="*/ 1383332 w 1882134"/>
              <a:gd name="connsiteY124" fmla="*/ 1188876 h 1915580"/>
              <a:gd name="connsiteX125" fmla="*/ 1380434 w 1882134"/>
              <a:gd name="connsiteY125" fmla="*/ 1189457 h 1915580"/>
              <a:gd name="connsiteX126" fmla="*/ 1380434 w 1882134"/>
              <a:gd name="connsiteY126" fmla="*/ 1316581 h 1915580"/>
              <a:gd name="connsiteX127" fmla="*/ 1380434 w 1882134"/>
              <a:gd name="connsiteY127" fmla="*/ 1459744 h 1915580"/>
              <a:gd name="connsiteX128" fmla="*/ 1413121 w 1882134"/>
              <a:gd name="connsiteY128" fmla="*/ 1481535 h 1915580"/>
              <a:gd name="connsiteX129" fmla="*/ 1447328 w 1882134"/>
              <a:gd name="connsiteY129" fmla="*/ 1565911 h 1915580"/>
              <a:gd name="connsiteX130" fmla="*/ 1328743 w 1882134"/>
              <a:gd name="connsiteY130" fmla="*/ 1684495 h 1915580"/>
              <a:gd name="connsiteX131" fmla="*/ 1283277 w 1882134"/>
              <a:gd name="connsiteY131" fmla="*/ 1675374 h 1915580"/>
              <a:gd name="connsiteX132" fmla="*/ 1245755 w 1882134"/>
              <a:gd name="connsiteY132" fmla="*/ 1650453 h 1915580"/>
              <a:gd name="connsiteX133" fmla="*/ 1152389 w 1882134"/>
              <a:gd name="connsiteY133" fmla="*/ 1702738 h 1915580"/>
              <a:gd name="connsiteX134" fmla="*/ 1045590 w 1882134"/>
              <a:gd name="connsiteY134" fmla="*/ 1764797 h 1915580"/>
              <a:gd name="connsiteX135" fmla="*/ 1052050 w 1882134"/>
              <a:gd name="connsiteY135" fmla="*/ 1796996 h 1915580"/>
              <a:gd name="connsiteX136" fmla="*/ 933465 w 1882134"/>
              <a:gd name="connsiteY136" fmla="*/ 1915580 h 1915580"/>
              <a:gd name="connsiteX137" fmla="*/ 814882 w 1882134"/>
              <a:gd name="connsiteY137" fmla="*/ 1796996 h 1915580"/>
              <a:gd name="connsiteX138" fmla="*/ 820094 w 1882134"/>
              <a:gd name="connsiteY138" fmla="*/ 1770286 h 1915580"/>
              <a:gd name="connsiteX139" fmla="*/ 705420 w 1882134"/>
              <a:gd name="connsiteY139" fmla="*/ 1702738 h 1915580"/>
              <a:gd name="connsiteX140" fmla="*/ 599803 w 1882134"/>
              <a:gd name="connsiteY140" fmla="*/ 1641366 h 1915580"/>
              <a:gd name="connsiteX141" fmla="*/ 571490 w 1882134"/>
              <a:gd name="connsiteY141" fmla="*/ 1660170 h 1915580"/>
              <a:gd name="connsiteX142" fmla="*/ 526023 w 1882134"/>
              <a:gd name="connsiteY142" fmla="*/ 1669292 h 1915580"/>
              <a:gd name="connsiteX143" fmla="*/ 407440 w 1882134"/>
              <a:gd name="connsiteY143" fmla="*/ 1550707 h 1915580"/>
              <a:gd name="connsiteX144" fmla="*/ 442787 w 1882134"/>
              <a:gd name="connsiteY144" fmla="*/ 1466331 h 1915580"/>
              <a:gd name="connsiteX145" fmla="*/ 480415 w 1882134"/>
              <a:gd name="connsiteY145" fmla="*/ 1441340 h 1915580"/>
              <a:gd name="connsiteX146" fmla="*/ 480415 w 1882134"/>
              <a:gd name="connsiteY146" fmla="*/ 1313541 h 1915580"/>
              <a:gd name="connsiteX147" fmla="*/ 480415 w 1882134"/>
              <a:gd name="connsiteY147" fmla="*/ 1180946 h 1915580"/>
              <a:gd name="connsiteX148" fmla="*/ 474477 w 1882134"/>
              <a:gd name="connsiteY148" fmla="*/ 1179755 h 1915580"/>
              <a:gd name="connsiteX149" fmla="*/ 401359 w 1882134"/>
              <a:gd name="connsiteY149" fmla="*/ 1070292 h 1915580"/>
              <a:gd name="connsiteX150" fmla="*/ 403715 w 1882134"/>
              <a:gd name="connsiteY150" fmla="*/ 1058760 h 1915580"/>
              <a:gd name="connsiteX151" fmla="*/ 297980 w 1882134"/>
              <a:gd name="connsiteY151" fmla="*/ 997319 h 1915580"/>
              <a:gd name="connsiteX152" fmla="*/ 197246 w 1882134"/>
              <a:gd name="connsiteY152" fmla="*/ 938785 h 1915580"/>
              <a:gd name="connsiteX153" fmla="*/ 164050 w 1882134"/>
              <a:gd name="connsiteY153" fmla="*/ 960831 h 1915580"/>
              <a:gd name="connsiteX154" fmla="*/ 118583 w 1882134"/>
              <a:gd name="connsiteY154" fmla="*/ 969953 h 1915580"/>
              <a:gd name="connsiteX155" fmla="*/ 0 w 1882134"/>
              <a:gd name="connsiteY155" fmla="*/ 851369 h 1915580"/>
              <a:gd name="connsiteX156" fmla="*/ 71834 w 1882134"/>
              <a:gd name="connsiteY156" fmla="*/ 741907 h 1915580"/>
              <a:gd name="connsiteX157" fmla="*/ 72975 w 1882134"/>
              <a:gd name="connsiteY157" fmla="*/ 741685 h 1915580"/>
              <a:gd name="connsiteX158" fmla="*/ 72975 w 1882134"/>
              <a:gd name="connsiteY158" fmla="*/ 608121 h 1915580"/>
              <a:gd name="connsiteX159" fmla="*/ 72975 w 1882134"/>
              <a:gd name="connsiteY159" fmla="*/ 483679 h 1915580"/>
              <a:gd name="connsiteX160" fmla="*/ 71834 w 1882134"/>
              <a:gd name="connsiteY160" fmla="*/ 483456 h 1915580"/>
              <a:gd name="connsiteX161" fmla="*/ 0 w 1882134"/>
              <a:gd name="connsiteY161" fmla="*/ 373994 h 1915580"/>
              <a:gd name="connsiteX162" fmla="*/ 118583 w 1882134"/>
              <a:gd name="connsiteY162" fmla="*/ 255410 h 1915580"/>
              <a:gd name="connsiteX163" fmla="*/ 165333 w 1882134"/>
              <a:gd name="connsiteY163" fmla="*/ 264960 h 1915580"/>
              <a:gd name="connsiteX164" fmla="*/ 189840 w 1882134"/>
              <a:gd name="connsiteY164" fmla="*/ 281762 h 1915580"/>
              <a:gd name="connsiteX165" fmla="*/ 297980 w 1882134"/>
              <a:gd name="connsiteY165" fmla="*/ 218924 h 1915580"/>
              <a:gd name="connsiteX166" fmla="*/ 409656 w 1882134"/>
              <a:gd name="connsiteY166" fmla="*/ 154031 h 1915580"/>
              <a:gd name="connsiteX167" fmla="*/ 407441 w 1882134"/>
              <a:gd name="connsiteY167" fmla="*/ 143189 h 1915580"/>
              <a:gd name="connsiteX168" fmla="*/ 525745 w 1882134"/>
              <a:gd name="connsiteY168" fmla="*/ 24326 h 191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882134" h="1915580">
                <a:moveTo>
                  <a:pt x="859940" y="932267"/>
                </a:moveTo>
                <a:lnTo>
                  <a:pt x="747989" y="997319"/>
                </a:lnTo>
                <a:lnTo>
                  <a:pt x="636844" y="1061903"/>
                </a:lnTo>
                <a:lnTo>
                  <a:pt x="638527" y="1070293"/>
                </a:lnTo>
                <a:cubicBezTo>
                  <a:pt x="638527" y="1120463"/>
                  <a:pt x="607741" y="1162081"/>
                  <a:pt x="565410" y="1179755"/>
                </a:cubicBezTo>
                <a:lnTo>
                  <a:pt x="562511" y="1180336"/>
                </a:lnTo>
                <a:lnTo>
                  <a:pt x="562511" y="1439244"/>
                </a:lnTo>
                <a:lnTo>
                  <a:pt x="572773" y="1441246"/>
                </a:lnTo>
                <a:cubicBezTo>
                  <a:pt x="615532" y="1458919"/>
                  <a:pt x="644608" y="1500537"/>
                  <a:pt x="644608" y="1550707"/>
                </a:cubicBezTo>
                <a:lnTo>
                  <a:pt x="640375" y="1571429"/>
                </a:lnTo>
                <a:lnTo>
                  <a:pt x="865510" y="1701672"/>
                </a:lnTo>
                <a:lnTo>
                  <a:pt x="886716" y="1687534"/>
                </a:lnTo>
                <a:cubicBezTo>
                  <a:pt x="900969" y="1681643"/>
                  <a:pt x="916742" y="1678413"/>
                  <a:pt x="933465" y="1678413"/>
                </a:cubicBezTo>
                <a:cubicBezTo>
                  <a:pt x="950189" y="1678413"/>
                  <a:pt x="965962" y="1681833"/>
                  <a:pt x="980215" y="1687962"/>
                </a:cubicBezTo>
                <a:lnTo>
                  <a:pt x="997982" y="1700143"/>
                </a:lnTo>
                <a:lnTo>
                  <a:pt x="1212258" y="1576182"/>
                </a:lnTo>
                <a:lnTo>
                  <a:pt x="1210160" y="1565911"/>
                </a:lnTo>
                <a:cubicBezTo>
                  <a:pt x="1210160" y="1515742"/>
                  <a:pt x="1240946" y="1474123"/>
                  <a:pt x="1283277" y="1456450"/>
                </a:cubicBezTo>
                <a:lnTo>
                  <a:pt x="1298338" y="1453428"/>
                </a:lnTo>
                <a:lnTo>
                  <a:pt x="1298338" y="1189696"/>
                </a:lnTo>
                <a:lnTo>
                  <a:pt x="1292399" y="1188448"/>
                </a:lnTo>
                <a:cubicBezTo>
                  <a:pt x="1250068" y="1170062"/>
                  <a:pt x="1219282" y="1127303"/>
                  <a:pt x="1219282" y="1079414"/>
                </a:cubicBezTo>
                <a:lnTo>
                  <a:pt x="1223749" y="1057548"/>
                </a:lnTo>
                <a:lnTo>
                  <a:pt x="997965" y="926929"/>
                </a:lnTo>
                <a:lnTo>
                  <a:pt x="994296" y="929366"/>
                </a:lnTo>
                <a:lnTo>
                  <a:pt x="988000" y="935188"/>
                </a:lnTo>
                <a:lnTo>
                  <a:pt x="978749" y="939691"/>
                </a:lnTo>
                <a:lnTo>
                  <a:pt x="969810" y="945628"/>
                </a:lnTo>
                <a:lnTo>
                  <a:pt x="964268" y="946740"/>
                </a:lnTo>
                <a:lnTo>
                  <a:pt x="958437" y="949579"/>
                </a:lnTo>
                <a:cubicBezTo>
                  <a:pt x="947754" y="952933"/>
                  <a:pt x="936316" y="954750"/>
                  <a:pt x="924343" y="954750"/>
                </a:cubicBezTo>
                <a:lnTo>
                  <a:pt x="924343" y="954750"/>
                </a:lnTo>
                <a:lnTo>
                  <a:pt x="923835" y="954643"/>
                </a:lnTo>
                <a:lnTo>
                  <a:pt x="881110" y="945723"/>
                </a:lnTo>
                <a:lnTo>
                  <a:pt x="880997" y="945646"/>
                </a:lnTo>
                <a:lnTo>
                  <a:pt x="878876" y="945200"/>
                </a:lnTo>
                <a:close/>
                <a:moveTo>
                  <a:pt x="1285908" y="209454"/>
                </a:moveTo>
                <a:lnTo>
                  <a:pt x="1039711" y="351883"/>
                </a:lnTo>
                <a:lnTo>
                  <a:pt x="1042927" y="367913"/>
                </a:lnTo>
                <a:cubicBezTo>
                  <a:pt x="1042927" y="401360"/>
                  <a:pt x="1029244" y="431006"/>
                  <a:pt x="1007580" y="452291"/>
                </a:cubicBezTo>
                <a:lnTo>
                  <a:pt x="972994" y="475261"/>
                </a:lnTo>
                <a:lnTo>
                  <a:pt x="972994" y="608121"/>
                </a:lnTo>
                <a:lnTo>
                  <a:pt x="972994" y="728436"/>
                </a:lnTo>
                <a:lnTo>
                  <a:pt x="1008720" y="752929"/>
                </a:lnTo>
                <a:cubicBezTo>
                  <a:pt x="1030004" y="774594"/>
                  <a:pt x="1042927" y="804239"/>
                  <a:pt x="1042927" y="836166"/>
                </a:cubicBezTo>
                <a:lnTo>
                  <a:pt x="1038547" y="857606"/>
                </a:lnTo>
                <a:lnTo>
                  <a:pt x="1264627" y="988396"/>
                </a:lnTo>
                <a:lnTo>
                  <a:pt x="1292399" y="969952"/>
                </a:lnTo>
                <a:cubicBezTo>
                  <a:pt x="1306509" y="964061"/>
                  <a:pt x="1321902" y="960830"/>
                  <a:pt x="1337865" y="960830"/>
                </a:cubicBezTo>
                <a:cubicBezTo>
                  <a:pt x="1354588" y="960830"/>
                  <a:pt x="1370362" y="964251"/>
                  <a:pt x="1384615" y="970380"/>
                </a:cubicBezTo>
                <a:lnTo>
                  <a:pt x="1410990" y="988463"/>
                </a:lnTo>
                <a:lnTo>
                  <a:pt x="1650068" y="850153"/>
                </a:lnTo>
                <a:lnTo>
                  <a:pt x="1644966" y="824004"/>
                </a:lnTo>
                <a:cubicBezTo>
                  <a:pt x="1644966" y="790557"/>
                  <a:pt x="1658649" y="760911"/>
                  <a:pt x="1680313" y="739627"/>
                </a:cubicBezTo>
                <a:lnTo>
                  <a:pt x="1705780" y="722714"/>
                </a:lnTo>
                <a:lnTo>
                  <a:pt x="1705779" y="484271"/>
                </a:lnTo>
                <a:lnTo>
                  <a:pt x="1701598" y="483455"/>
                </a:lnTo>
                <a:cubicBezTo>
                  <a:pt x="1658839" y="465782"/>
                  <a:pt x="1629764" y="424164"/>
                  <a:pt x="1629764" y="373993"/>
                </a:cubicBezTo>
                <a:lnTo>
                  <a:pt x="1634464" y="350982"/>
                </a:lnTo>
                <a:lnTo>
                  <a:pt x="1412691" y="222683"/>
                </a:lnTo>
                <a:lnTo>
                  <a:pt x="1404617" y="228046"/>
                </a:lnTo>
                <a:cubicBezTo>
                  <a:pt x="1390507" y="233937"/>
                  <a:pt x="1375113" y="237167"/>
                  <a:pt x="1359150" y="237167"/>
                </a:cubicBezTo>
                <a:cubicBezTo>
                  <a:pt x="1342427" y="237167"/>
                  <a:pt x="1326653" y="233747"/>
                  <a:pt x="1312401" y="227618"/>
                </a:cubicBezTo>
                <a:close/>
                <a:moveTo>
                  <a:pt x="441920" y="226293"/>
                </a:moveTo>
                <a:lnTo>
                  <a:pt x="231909" y="347787"/>
                </a:lnTo>
                <a:lnTo>
                  <a:pt x="237167" y="373994"/>
                </a:lnTo>
                <a:cubicBezTo>
                  <a:pt x="237167" y="424164"/>
                  <a:pt x="206381" y="465783"/>
                  <a:pt x="164050" y="483456"/>
                </a:cubicBezTo>
                <a:lnTo>
                  <a:pt x="155071" y="485258"/>
                </a:lnTo>
                <a:lnTo>
                  <a:pt x="155071" y="740239"/>
                </a:lnTo>
                <a:lnTo>
                  <a:pt x="165333" y="742335"/>
                </a:lnTo>
                <a:cubicBezTo>
                  <a:pt x="208092" y="760721"/>
                  <a:pt x="237168" y="803479"/>
                  <a:pt x="237167" y="851369"/>
                </a:cubicBezTo>
                <a:lnTo>
                  <a:pt x="234601" y="863932"/>
                </a:lnTo>
                <a:lnTo>
                  <a:pt x="440781" y="983210"/>
                </a:lnTo>
                <a:lnTo>
                  <a:pt x="474477" y="960831"/>
                </a:lnTo>
                <a:cubicBezTo>
                  <a:pt x="488587" y="954940"/>
                  <a:pt x="503980" y="951709"/>
                  <a:pt x="519943" y="951709"/>
                </a:cubicBezTo>
                <a:cubicBezTo>
                  <a:pt x="536667" y="951709"/>
                  <a:pt x="552440" y="955130"/>
                  <a:pt x="566693" y="961258"/>
                </a:cubicBezTo>
                <a:lnTo>
                  <a:pt x="601190" y="984910"/>
                </a:lnTo>
                <a:lnTo>
                  <a:pt x="705420" y="924344"/>
                </a:lnTo>
                <a:lnTo>
                  <a:pt x="785942" y="878642"/>
                </a:lnTo>
                <a:lnTo>
                  <a:pt x="811567" y="863817"/>
                </a:lnTo>
                <a:lnTo>
                  <a:pt x="805759" y="836166"/>
                </a:lnTo>
                <a:cubicBezTo>
                  <a:pt x="805759" y="785996"/>
                  <a:pt x="836545" y="744378"/>
                  <a:pt x="878876" y="726704"/>
                </a:cubicBezTo>
                <a:lnTo>
                  <a:pt x="887857" y="724902"/>
                </a:lnTo>
                <a:lnTo>
                  <a:pt x="887857" y="602041"/>
                </a:lnTo>
                <a:lnTo>
                  <a:pt x="887857" y="479177"/>
                </a:lnTo>
                <a:lnTo>
                  <a:pt x="878877" y="477375"/>
                </a:lnTo>
                <a:cubicBezTo>
                  <a:pt x="836546" y="459702"/>
                  <a:pt x="805760" y="418084"/>
                  <a:pt x="805760" y="367913"/>
                </a:cubicBezTo>
                <a:lnTo>
                  <a:pt x="810313" y="345620"/>
                </a:lnTo>
                <a:lnTo>
                  <a:pt x="607514" y="228297"/>
                </a:lnTo>
                <a:lnTo>
                  <a:pt x="572440" y="252065"/>
                </a:lnTo>
                <a:cubicBezTo>
                  <a:pt x="558268" y="258099"/>
                  <a:pt x="542678" y="261454"/>
                  <a:pt x="526305" y="261493"/>
                </a:cubicBezTo>
                <a:cubicBezTo>
                  <a:pt x="493559" y="261570"/>
                  <a:pt x="463882" y="248367"/>
                  <a:pt x="442371" y="226958"/>
                </a:cubicBezTo>
                <a:close/>
                <a:moveTo>
                  <a:pt x="525745" y="24326"/>
                </a:moveTo>
                <a:cubicBezTo>
                  <a:pt x="591236" y="24171"/>
                  <a:pt x="644453" y="77137"/>
                  <a:pt x="644609" y="142629"/>
                </a:cubicBezTo>
                <a:lnTo>
                  <a:pt x="641709" y="157167"/>
                </a:lnTo>
                <a:lnTo>
                  <a:pt x="747989" y="218924"/>
                </a:lnTo>
                <a:lnTo>
                  <a:pt x="849541" y="277934"/>
                </a:lnTo>
                <a:lnTo>
                  <a:pt x="878877" y="258452"/>
                </a:lnTo>
                <a:cubicBezTo>
                  <a:pt x="892987" y="252560"/>
                  <a:pt x="908380" y="249330"/>
                  <a:pt x="924343" y="249330"/>
                </a:cubicBezTo>
                <a:cubicBezTo>
                  <a:pt x="941066" y="249330"/>
                  <a:pt x="956840" y="252750"/>
                  <a:pt x="971093" y="258879"/>
                </a:cubicBezTo>
                <a:lnTo>
                  <a:pt x="999784" y="278550"/>
                </a:lnTo>
                <a:lnTo>
                  <a:pt x="1112862" y="212843"/>
                </a:lnTo>
                <a:lnTo>
                  <a:pt x="1244810" y="139736"/>
                </a:lnTo>
                <a:lnTo>
                  <a:pt x="1240567" y="118583"/>
                </a:lnTo>
                <a:cubicBezTo>
                  <a:pt x="1240566" y="51690"/>
                  <a:pt x="1295297" y="0"/>
                  <a:pt x="1359150" y="0"/>
                </a:cubicBezTo>
                <a:cubicBezTo>
                  <a:pt x="1426044" y="0"/>
                  <a:pt x="1477734" y="54731"/>
                  <a:pt x="1477734" y="118583"/>
                </a:cubicBezTo>
                <a:lnTo>
                  <a:pt x="1468446" y="164056"/>
                </a:lnTo>
                <a:lnTo>
                  <a:pt x="1562871" y="218924"/>
                </a:lnTo>
                <a:lnTo>
                  <a:pt x="1674171" y="283599"/>
                </a:lnTo>
                <a:lnTo>
                  <a:pt x="1702880" y="264532"/>
                </a:lnTo>
                <a:cubicBezTo>
                  <a:pt x="1716991" y="258640"/>
                  <a:pt x="1732384" y="255410"/>
                  <a:pt x="1748347" y="255410"/>
                </a:cubicBezTo>
                <a:cubicBezTo>
                  <a:pt x="1815241" y="255410"/>
                  <a:pt x="1866931" y="310141"/>
                  <a:pt x="1866931" y="373993"/>
                </a:cubicBezTo>
                <a:cubicBezTo>
                  <a:pt x="1866931" y="424164"/>
                  <a:pt x="1836145" y="465782"/>
                  <a:pt x="1793814" y="483456"/>
                </a:cubicBezTo>
                <a:lnTo>
                  <a:pt x="1787876" y="484647"/>
                </a:lnTo>
                <a:lnTo>
                  <a:pt x="1787876" y="608121"/>
                </a:lnTo>
                <a:lnTo>
                  <a:pt x="1787876" y="710390"/>
                </a:lnTo>
                <a:lnTo>
                  <a:pt x="1810299" y="714970"/>
                </a:lnTo>
                <a:cubicBezTo>
                  <a:pt x="1853058" y="733356"/>
                  <a:pt x="1882134" y="776115"/>
                  <a:pt x="1882134" y="824004"/>
                </a:cubicBezTo>
                <a:cubicBezTo>
                  <a:pt x="1882134" y="890898"/>
                  <a:pt x="1827403" y="942588"/>
                  <a:pt x="1763550" y="942588"/>
                </a:cubicBezTo>
                <a:cubicBezTo>
                  <a:pt x="1746826" y="942588"/>
                  <a:pt x="1731053" y="939357"/>
                  <a:pt x="1716800" y="933466"/>
                </a:cubicBezTo>
                <a:lnTo>
                  <a:pt x="1696290" y="919792"/>
                </a:lnTo>
                <a:lnTo>
                  <a:pt x="1562871" y="997319"/>
                </a:lnTo>
                <a:lnTo>
                  <a:pt x="1452273" y="1058596"/>
                </a:lnTo>
                <a:lnTo>
                  <a:pt x="1456449" y="1079414"/>
                </a:lnTo>
                <a:cubicBezTo>
                  <a:pt x="1456450" y="1129584"/>
                  <a:pt x="1425663" y="1171202"/>
                  <a:pt x="1383332" y="1188876"/>
                </a:cubicBezTo>
                <a:lnTo>
                  <a:pt x="1380434" y="1189457"/>
                </a:lnTo>
                <a:lnTo>
                  <a:pt x="1380434" y="1316581"/>
                </a:lnTo>
                <a:lnTo>
                  <a:pt x="1380434" y="1459744"/>
                </a:lnTo>
                <a:lnTo>
                  <a:pt x="1413121" y="1481535"/>
                </a:lnTo>
                <a:cubicBezTo>
                  <a:pt x="1434405" y="1502819"/>
                  <a:pt x="1447327" y="1532465"/>
                  <a:pt x="1447328" y="1565911"/>
                </a:cubicBezTo>
                <a:cubicBezTo>
                  <a:pt x="1447328" y="1632805"/>
                  <a:pt x="1392597" y="1684495"/>
                  <a:pt x="1328743" y="1684495"/>
                </a:cubicBezTo>
                <a:cubicBezTo>
                  <a:pt x="1312780" y="1684496"/>
                  <a:pt x="1297387" y="1681265"/>
                  <a:pt x="1283277" y="1675374"/>
                </a:cubicBezTo>
                <a:lnTo>
                  <a:pt x="1245755" y="1650453"/>
                </a:lnTo>
                <a:lnTo>
                  <a:pt x="1152389" y="1702738"/>
                </a:lnTo>
                <a:lnTo>
                  <a:pt x="1045590" y="1764797"/>
                </a:lnTo>
                <a:lnTo>
                  <a:pt x="1052050" y="1796996"/>
                </a:lnTo>
                <a:cubicBezTo>
                  <a:pt x="1052050" y="1863890"/>
                  <a:pt x="997319" y="1915580"/>
                  <a:pt x="933465" y="1915580"/>
                </a:cubicBezTo>
                <a:cubicBezTo>
                  <a:pt x="869613" y="1915580"/>
                  <a:pt x="814882" y="1860849"/>
                  <a:pt x="814882" y="1796996"/>
                </a:cubicBezTo>
                <a:lnTo>
                  <a:pt x="820094" y="1770286"/>
                </a:lnTo>
                <a:lnTo>
                  <a:pt x="705420" y="1702738"/>
                </a:lnTo>
                <a:lnTo>
                  <a:pt x="599803" y="1641366"/>
                </a:lnTo>
                <a:lnTo>
                  <a:pt x="571490" y="1660170"/>
                </a:lnTo>
                <a:cubicBezTo>
                  <a:pt x="557380" y="1666061"/>
                  <a:pt x="541987" y="1669291"/>
                  <a:pt x="526023" y="1669292"/>
                </a:cubicBezTo>
                <a:cubicBezTo>
                  <a:pt x="462171" y="1669292"/>
                  <a:pt x="407440" y="1617602"/>
                  <a:pt x="407440" y="1550707"/>
                </a:cubicBezTo>
                <a:cubicBezTo>
                  <a:pt x="407440" y="1517261"/>
                  <a:pt x="421123" y="1487615"/>
                  <a:pt x="442787" y="1466331"/>
                </a:cubicBezTo>
                <a:lnTo>
                  <a:pt x="480415" y="1441340"/>
                </a:lnTo>
                <a:lnTo>
                  <a:pt x="480415" y="1313541"/>
                </a:lnTo>
                <a:lnTo>
                  <a:pt x="480415" y="1180946"/>
                </a:lnTo>
                <a:lnTo>
                  <a:pt x="474477" y="1179755"/>
                </a:lnTo>
                <a:cubicBezTo>
                  <a:pt x="432146" y="1162081"/>
                  <a:pt x="401359" y="1120463"/>
                  <a:pt x="401359" y="1070292"/>
                </a:cubicBezTo>
                <a:lnTo>
                  <a:pt x="403715" y="1058760"/>
                </a:lnTo>
                <a:lnTo>
                  <a:pt x="297980" y="997319"/>
                </a:lnTo>
                <a:lnTo>
                  <a:pt x="197246" y="938785"/>
                </a:lnTo>
                <a:lnTo>
                  <a:pt x="164050" y="960831"/>
                </a:lnTo>
                <a:cubicBezTo>
                  <a:pt x="149940" y="966723"/>
                  <a:pt x="134547" y="969953"/>
                  <a:pt x="118583" y="969953"/>
                </a:cubicBezTo>
                <a:cubicBezTo>
                  <a:pt x="51690" y="969953"/>
                  <a:pt x="0" y="915222"/>
                  <a:pt x="0" y="851369"/>
                </a:cubicBezTo>
                <a:cubicBezTo>
                  <a:pt x="0" y="801199"/>
                  <a:pt x="29076" y="759581"/>
                  <a:pt x="71834" y="741907"/>
                </a:cubicBezTo>
                <a:lnTo>
                  <a:pt x="72975" y="741685"/>
                </a:lnTo>
                <a:lnTo>
                  <a:pt x="72975" y="608121"/>
                </a:lnTo>
                <a:lnTo>
                  <a:pt x="72975" y="483679"/>
                </a:lnTo>
                <a:lnTo>
                  <a:pt x="71834" y="483456"/>
                </a:lnTo>
                <a:cubicBezTo>
                  <a:pt x="29076" y="465783"/>
                  <a:pt x="0" y="424164"/>
                  <a:pt x="0" y="373994"/>
                </a:cubicBezTo>
                <a:cubicBezTo>
                  <a:pt x="0" y="310141"/>
                  <a:pt x="51690" y="255410"/>
                  <a:pt x="118583" y="255410"/>
                </a:cubicBezTo>
                <a:cubicBezTo>
                  <a:pt x="135307" y="255410"/>
                  <a:pt x="151080" y="258831"/>
                  <a:pt x="165333" y="264960"/>
                </a:cubicBezTo>
                <a:lnTo>
                  <a:pt x="189840" y="281762"/>
                </a:lnTo>
                <a:lnTo>
                  <a:pt x="297980" y="218924"/>
                </a:lnTo>
                <a:lnTo>
                  <a:pt x="409656" y="154031"/>
                </a:lnTo>
                <a:lnTo>
                  <a:pt x="407441" y="143189"/>
                </a:lnTo>
                <a:cubicBezTo>
                  <a:pt x="407286" y="77697"/>
                  <a:pt x="460252" y="24480"/>
                  <a:pt x="525745" y="24326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4332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386" name="Freeform: Shape 385">
            <a:extLst>
              <a:ext uri="{FF2B5EF4-FFF2-40B4-BE49-F238E27FC236}">
                <a16:creationId xmlns:a16="http://schemas.microsoft.com/office/drawing/2014/main" id="{BA79C3FE-2C76-459D-958C-71D2651649BF}"/>
              </a:ext>
            </a:extLst>
          </p:cNvPr>
          <p:cNvSpPr/>
          <p:nvPr/>
        </p:nvSpPr>
        <p:spPr>
          <a:xfrm rot="8287270" flipH="1">
            <a:off x="4207004" y="4474997"/>
            <a:ext cx="1584459" cy="1495305"/>
          </a:xfrm>
          <a:custGeom>
            <a:avLst/>
            <a:gdLst>
              <a:gd name="connsiteX0" fmla="*/ 943257 w 2013900"/>
              <a:gd name="connsiteY0" fmla="*/ 1501970 h 1900583"/>
              <a:gd name="connsiteX1" fmla="*/ 744074 w 2013900"/>
              <a:gd name="connsiteY1" fmla="*/ 1348088 h 1900583"/>
              <a:gd name="connsiteX2" fmla="*/ 748630 w 2013900"/>
              <a:gd name="connsiteY2" fmla="*/ 1338807 h 1900583"/>
              <a:gd name="connsiteX3" fmla="*/ 706808 w 2013900"/>
              <a:gd name="connsiteY3" fmla="*/ 1216890 h 1900583"/>
              <a:gd name="connsiteX4" fmla="*/ 695446 w 2013900"/>
              <a:gd name="connsiteY4" fmla="*/ 1211313 h 1900583"/>
              <a:gd name="connsiteX5" fmla="*/ 726700 w 2013900"/>
              <a:gd name="connsiteY5" fmla="*/ 978267 h 1900583"/>
              <a:gd name="connsiteX6" fmla="*/ 764518 w 2013900"/>
              <a:gd name="connsiteY6" fmla="*/ 965451 h 1900583"/>
              <a:gd name="connsiteX7" fmla="*/ 799083 w 2013900"/>
              <a:gd name="connsiteY7" fmla="*/ 935439 h 1900583"/>
              <a:gd name="connsiteX8" fmla="*/ 819837 w 2013900"/>
              <a:gd name="connsiteY8" fmla="*/ 893157 h 1900583"/>
              <a:gd name="connsiteX9" fmla="*/ 822213 w 2013900"/>
              <a:gd name="connsiteY9" fmla="*/ 851356 h 1900583"/>
              <a:gd name="connsiteX10" fmla="*/ 1043738 w 2013900"/>
              <a:gd name="connsiteY10" fmla="*/ 760675 h 1900583"/>
              <a:gd name="connsiteX11" fmla="*/ 1061832 w 2013900"/>
              <a:gd name="connsiteY11" fmla="*/ 781899 h 1900583"/>
              <a:gd name="connsiteX12" fmla="*/ 1191467 w 2013900"/>
              <a:gd name="connsiteY12" fmla="*/ 790843 h 1900583"/>
              <a:gd name="connsiteX13" fmla="*/ 1200605 w 2013900"/>
              <a:gd name="connsiteY13" fmla="*/ 782908 h 1900583"/>
              <a:gd name="connsiteX14" fmla="*/ 1391604 w 2013900"/>
              <a:gd name="connsiteY14" fmla="*/ 930468 h 1900583"/>
              <a:gd name="connsiteX15" fmla="*/ 1386234 w 2013900"/>
              <a:gd name="connsiteY15" fmla="*/ 941312 h 1900583"/>
              <a:gd name="connsiteX16" fmla="*/ 1427616 w 2013900"/>
              <a:gd name="connsiteY16" fmla="*/ 1064490 h 1900583"/>
              <a:gd name="connsiteX17" fmla="*/ 1447779 w 2013900"/>
              <a:gd name="connsiteY17" fmla="*/ 1074387 h 1900583"/>
              <a:gd name="connsiteX18" fmla="*/ 1417037 w 2013900"/>
              <a:gd name="connsiteY18" fmla="*/ 1303612 h 1900583"/>
              <a:gd name="connsiteX19" fmla="*/ 1377304 w 2013900"/>
              <a:gd name="connsiteY19" fmla="*/ 1316666 h 1900583"/>
              <a:gd name="connsiteX20" fmla="*/ 1342096 w 2013900"/>
              <a:gd name="connsiteY20" fmla="*/ 1347016 h 1900583"/>
              <a:gd name="connsiteX21" fmla="*/ 1318419 w 2013900"/>
              <a:gd name="connsiteY21" fmla="*/ 1433424 h 1900583"/>
              <a:gd name="connsiteX22" fmla="*/ 1318667 w 2013900"/>
              <a:gd name="connsiteY22" fmla="*/ 1434179 h 1900583"/>
              <a:gd name="connsiteX23" fmla="*/ 1097018 w 2013900"/>
              <a:gd name="connsiteY23" fmla="*/ 1524911 h 1900583"/>
              <a:gd name="connsiteX24" fmla="*/ 1079718 w 2013900"/>
              <a:gd name="connsiteY24" fmla="*/ 1504987 h 1900583"/>
              <a:gd name="connsiteX25" fmla="*/ 950083 w 2013900"/>
              <a:gd name="connsiteY25" fmla="*/ 1496043 h 1900583"/>
              <a:gd name="connsiteX26" fmla="*/ 75043 w 2013900"/>
              <a:gd name="connsiteY26" fmla="*/ 1597161 h 1900583"/>
              <a:gd name="connsiteX27" fmla="*/ 108134 w 2013900"/>
              <a:gd name="connsiteY27" fmla="*/ 1604721 h 1900583"/>
              <a:gd name="connsiteX28" fmla="*/ 154857 w 2013900"/>
              <a:gd name="connsiteY28" fmla="*/ 1598764 h 1900583"/>
              <a:gd name="connsiteX29" fmla="*/ 233875 w 2013900"/>
              <a:gd name="connsiteY29" fmla="*/ 1496935 h 1900583"/>
              <a:gd name="connsiteX30" fmla="*/ 231813 w 2013900"/>
              <a:gd name="connsiteY30" fmla="*/ 1480763 h 1900583"/>
              <a:gd name="connsiteX31" fmla="*/ 540598 w 2013900"/>
              <a:gd name="connsiteY31" fmla="*/ 1375577 h 1900583"/>
              <a:gd name="connsiteX32" fmla="*/ 563677 w 2013900"/>
              <a:gd name="connsiteY32" fmla="*/ 1402157 h 1900583"/>
              <a:gd name="connsiteX33" fmla="*/ 692537 w 2013900"/>
              <a:gd name="connsiteY33" fmla="*/ 1412103 h 1900583"/>
              <a:gd name="connsiteX34" fmla="*/ 693400 w 2013900"/>
              <a:gd name="connsiteY34" fmla="*/ 1411346 h 1900583"/>
              <a:gd name="connsiteX35" fmla="*/ 797736 w 2013900"/>
              <a:gd name="connsiteY35" fmla="*/ 1491953 h 1900583"/>
              <a:gd name="connsiteX36" fmla="*/ 894945 w 2013900"/>
              <a:gd name="connsiteY36" fmla="*/ 1567053 h 1900583"/>
              <a:gd name="connsiteX37" fmla="*/ 894430 w 2013900"/>
              <a:gd name="connsiteY37" fmla="*/ 1568079 h 1900583"/>
              <a:gd name="connsiteX38" fmla="*/ 936587 w 2013900"/>
              <a:gd name="connsiteY38" fmla="*/ 1690255 h 1900583"/>
              <a:gd name="connsiteX39" fmla="*/ 1100786 w 2013900"/>
              <a:gd name="connsiteY39" fmla="*/ 1669186 h 1900583"/>
              <a:gd name="connsiteX40" fmla="*/ 1121540 w 2013900"/>
              <a:gd name="connsiteY40" fmla="*/ 1626904 h 1900583"/>
              <a:gd name="connsiteX41" fmla="*/ 1123204 w 2013900"/>
              <a:gd name="connsiteY41" fmla="*/ 1597620 h 1900583"/>
              <a:gd name="connsiteX42" fmla="*/ 1237555 w 2013900"/>
              <a:gd name="connsiteY42" fmla="*/ 1551067 h 1900583"/>
              <a:gd name="connsiteX43" fmla="*/ 1355644 w 2013900"/>
              <a:gd name="connsiteY43" fmla="*/ 1502993 h 1900583"/>
              <a:gd name="connsiteX44" fmla="*/ 1362776 w 2013900"/>
              <a:gd name="connsiteY44" fmla="*/ 1511266 h 1900583"/>
              <a:gd name="connsiteX45" fmla="*/ 1491817 w 2013900"/>
              <a:gd name="connsiteY45" fmla="*/ 1520936 h 1900583"/>
              <a:gd name="connsiteX46" fmla="*/ 1499270 w 2013900"/>
              <a:gd name="connsiteY46" fmla="*/ 1514511 h 1900583"/>
              <a:gd name="connsiteX47" fmla="*/ 1790657 w 2013900"/>
              <a:gd name="connsiteY47" fmla="*/ 1739626 h 1900583"/>
              <a:gd name="connsiteX48" fmla="*/ 1783473 w 2013900"/>
              <a:gd name="connsiteY48" fmla="*/ 1754261 h 1900583"/>
              <a:gd name="connsiteX49" fmla="*/ 1825296 w 2013900"/>
              <a:gd name="connsiteY49" fmla="*/ 1876178 h 1900583"/>
              <a:gd name="connsiteX50" fmla="*/ 1867578 w 2013900"/>
              <a:gd name="connsiteY50" fmla="*/ 1896932 h 1900583"/>
              <a:gd name="connsiteX51" fmla="*/ 1989494 w 2013900"/>
              <a:gd name="connsiteY51" fmla="*/ 1855110 h 1900583"/>
              <a:gd name="connsiteX52" fmla="*/ 1968427 w 2013900"/>
              <a:gd name="connsiteY52" fmla="*/ 1690911 h 1900583"/>
              <a:gd name="connsiteX53" fmla="*/ 1838792 w 2013900"/>
              <a:gd name="connsiteY53" fmla="*/ 1681967 h 1900583"/>
              <a:gd name="connsiteX54" fmla="*/ 1838014 w 2013900"/>
              <a:gd name="connsiteY54" fmla="*/ 1682642 h 1900583"/>
              <a:gd name="connsiteX55" fmla="*/ 1544325 w 2013900"/>
              <a:gd name="connsiteY55" fmla="*/ 1455749 h 1900583"/>
              <a:gd name="connsiteX56" fmla="*/ 1547700 w 2013900"/>
              <a:gd name="connsiteY56" fmla="*/ 1448953 h 1900583"/>
              <a:gd name="connsiteX57" fmla="*/ 1506345 w 2013900"/>
              <a:gd name="connsiteY57" fmla="*/ 1326336 h 1900583"/>
              <a:gd name="connsiteX58" fmla="*/ 1493239 w 2013900"/>
              <a:gd name="connsiteY58" fmla="*/ 1319828 h 1900583"/>
              <a:gd name="connsiteX59" fmla="*/ 1509136 w 2013900"/>
              <a:gd name="connsiteY59" fmla="*/ 1199535 h 1900583"/>
              <a:gd name="connsiteX60" fmla="*/ 1524327 w 2013900"/>
              <a:gd name="connsiteY60" fmla="*/ 1084591 h 1900583"/>
              <a:gd name="connsiteX61" fmla="*/ 1557251 w 2013900"/>
              <a:gd name="connsiteY61" fmla="*/ 1073434 h 1900583"/>
              <a:gd name="connsiteX62" fmla="*/ 1591815 w 2013900"/>
              <a:gd name="connsiteY62" fmla="*/ 1043422 h 1900583"/>
              <a:gd name="connsiteX63" fmla="*/ 1570748 w 2013900"/>
              <a:gd name="connsiteY63" fmla="*/ 879222 h 1900583"/>
              <a:gd name="connsiteX64" fmla="*/ 1483503 w 2013900"/>
              <a:gd name="connsiteY64" fmla="*/ 855912 h 1900583"/>
              <a:gd name="connsiteX65" fmla="*/ 1444684 w 2013900"/>
              <a:gd name="connsiteY65" fmla="*/ 869068 h 1900583"/>
              <a:gd name="connsiteX66" fmla="*/ 1340899 w 2013900"/>
              <a:gd name="connsiteY66" fmla="*/ 788887 h 1900583"/>
              <a:gd name="connsiteX67" fmla="*/ 1246914 w 2013900"/>
              <a:gd name="connsiteY67" fmla="*/ 716278 h 1900583"/>
              <a:gd name="connsiteX68" fmla="*/ 1249341 w 2013900"/>
              <a:gd name="connsiteY68" fmla="*/ 673586 h 1900583"/>
              <a:gd name="connsiteX69" fmla="*/ 1204964 w 2013900"/>
              <a:gd name="connsiteY69" fmla="*/ 596631 h 1900583"/>
              <a:gd name="connsiteX70" fmla="*/ 1168993 w 2013900"/>
              <a:gd name="connsiteY70" fmla="*/ 578975 h 1900583"/>
              <a:gd name="connsiteX71" fmla="*/ 1168993 w 2013900"/>
              <a:gd name="connsiteY71" fmla="*/ 225315 h 1900583"/>
              <a:gd name="connsiteX72" fmla="*/ 1170003 w 2013900"/>
              <a:gd name="connsiteY72" fmla="*/ 225113 h 1900583"/>
              <a:gd name="connsiteX73" fmla="*/ 1242179 w 2013900"/>
              <a:gd name="connsiteY73" fmla="*/ 117058 h 1900583"/>
              <a:gd name="connsiteX74" fmla="*/ 1125121 w 2013900"/>
              <a:gd name="connsiteY74" fmla="*/ 1 h 1900583"/>
              <a:gd name="connsiteX75" fmla="*/ 1008063 w 2013900"/>
              <a:gd name="connsiteY75" fmla="*/ 117059 h 1900583"/>
              <a:gd name="connsiteX76" fmla="*/ 1078973 w 2013900"/>
              <a:gd name="connsiteY76" fmla="*/ 224691 h 1900583"/>
              <a:gd name="connsiteX77" fmla="*/ 1094946 w 2013900"/>
              <a:gd name="connsiteY77" fmla="*/ 227954 h 1900583"/>
              <a:gd name="connsiteX78" fmla="*/ 1094946 w 2013900"/>
              <a:gd name="connsiteY78" fmla="*/ 580718 h 1900583"/>
              <a:gd name="connsiteX79" fmla="*/ 1086671 w 2013900"/>
              <a:gd name="connsiteY79" fmla="*/ 583843 h 1900583"/>
              <a:gd name="connsiteX80" fmla="*/ 1075329 w 2013900"/>
              <a:gd name="connsiteY80" fmla="*/ 587687 h 1900583"/>
              <a:gd name="connsiteX81" fmla="*/ 1040783 w 2013900"/>
              <a:gd name="connsiteY81" fmla="*/ 617683 h 1900583"/>
              <a:gd name="connsiteX82" fmla="*/ 1040763 w 2013900"/>
              <a:gd name="connsiteY82" fmla="*/ 617700 h 1900583"/>
              <a:gd name="connsiteX83" fmla="*/ 1021723 w 2013900"/>
              <a:gd name="connsiteY83" fmla="*/ 656920 h 1900583"/>
              <a:gd name="connsiteX84" fmla="*/ 1021715 w 2013900"/>
              <a:gd name="connsiteY84" fmla="*/ 657057 h 1900583"/>
              <a:gd name="connsiteX85" fmla="*/ 1020784 w 2013900"/>
              <a:gd name="connsiteY85" fmla="*/ 658980 h 1900583"/>
              <a:gd name="connsiteX86" fmla="*/ 1019460 w 2013900"/>
              <a:gd name="connsiteY86" fmla="*/ 681579 h 1900583"/>
              <a:gd name="connsiteX87" fmla="*/ 901080 w 2013900"/>
              <a:gd name="connsiteY87" fmla="*/ 729772 h 1900583"/>
              <a:gd name="connsiteX88" fmla="*/ 783553 w 2013900"/>
              <a:gd name="connsiteY88" fmla="*/ 777618 h 1900583"/>
              <a:gd name="connsiteX89" fmla="*/ 778015 w 2013900"/>
              <a:gd name="connsiteY89" fmla="*/ 771240 h 1900583"/>
              <a:gd name="connsiteX90" fmla="*/ 613815 w 2013900"/>
              <a:gd name="connsiteY90" fmla="*/ 792308 h 1900583"/>
              <a:gd name="connsiteX91" fmla="*/ 634884 w 2013900"/>
              <a:gd name="connsiteY91" fmla="*/ 956507 h 1900583"/>
              <a:gd name="connsiteX92" fmla="*/ 645314 w 2013900"/>
              <a:gd name="connsiteY92" fmla="*/ 961627 h 1900583"/>
              <a:gd name="connsiteX93" fmla="*/ 629499 w 2013900"/>
              <a:gd name="connsiteY93" fmla="*/ 1081304 h 1900583"/>
              <a:gd name="connsiteX94" fmla="*/ 614430 w 2013900"/>
              <a:gd name="connsiteY94" fmla="*/ 1195319 h 1900583"/>
              <a:gd name="connsiteX95" fmla="*/ 577174 w 2013900"/>
              <a:gd name="connsiteY95" fmla="*/ 1207946 h 1900583"/>
              <a:gd name="connsiteX96" fmla="*/ 542608 w 2013900"/>
              <a:gd name="connsiteY96" fmla="*/ 1237958 h 1900583"/>
              <a:gd name="connsiteX97" fmla="*/ 521855 w 2013900"/>
              <a:gd name="connsiteY97" fmla="*/ 1280240 h 1900583"/>
              <a:gd name="connsiteX98" fmla="*/ 520493 w 2013900"/>
              <a:gd name="connsiteY98" fmla="*/ 1304200 h 1900583"/>
              <a:gd name="connsiteX99" fmla="*/ 205439 w 2013900"/>
              <a:gd name="connsiteY99" fmla="*/ 1411522 h 1900583"/>
              <a:gd name="connsiteX100" fmla="*/ 204922 w 2013900"/>
              <a:gd name="connsiteY100" fmla="*/ 1410631 h 1900583"/>
              <a:gd name="connsiteX101" fmla="*/ 79366 w 2013900"/>
              <a:gd name="connsiteY101" fmla="*/ 1377152 h 1900583"/>
              <a:gd name="connsiteX102" fmla="*/ 6306 w 2013900"/>
              <a:gd name="connsiteY102" fmla="*/ 1525703 h 1900583"/>
              <a:gd name="connsiteX103" fmla="*/ 75043 w 2013900"/>
              <a:gd name="connsiteY103" fmla="*/ 1597161 h 190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013900" h="1900583">
                <a:moveTo>
                  <a:pt x="943257" y="1501970"/>
                </a:moveTo>
                <a:lnTo>
                  <a:pt x="744074" y="1348088"/>
                </a:lnTo>
                <a:lnTo>
                  <a:pt x="748630" y="1338807"/>
                </a:lnTo>
                <a:cubicBezTo>
                  <a:pt x="760072" y="1294309"/>
                  <a:pt x="744218" y="1245791"/>
                  <a:pt x="706808" y="1216890"/>
                </a:cubicBezTo>
                <a:lnTo>
                  <a:pt x="695446" y="1211313"/>
                </a:lnTo>
                <a:lnTo>
                  <a:pt x="726700" y="978267"/>
                </a:lnTo>
                <a:lnTo>
                  <a:pt x="764518" y="965451"/>
                </a:lnTo>
                <a:cubicBezTo>
                  <a:pt x="777636" y="957984"/>
                  <a:pt x="789449" y="947909"/>
                  <a:pt x="799083" y="935439"/>
                </a:cubicBezTo>
                <a:cubicBezTo>
                  <a:pt x="809176" y="922375"/>
                  <a:pt x="816023" y="907989"/>
                  <a:pt x="819837" y="893157"/>
                </a:cubicBezTo>
                <a:lnTo>
                  <a:pt x="822213" y="851356"/>
                </a:lnTo>
                <a:lnTo>
                  <a:pt x="1043738" y="760675"/>
                </a:lnTo>
                <a:lnTo>
                  <a:pt x="1061832" y="781899"/>
                </a:lnTo>
                <a:cubicBezTo>
                  <a:pt x="1101024" y="812177"/>
                  <a:pt x="1152114" y="813244"/>
                  <a:pt x="1191467" y="790843"/>
                </a:cubicBezTo>
                <a:lnTo>
                  <a:pt x="1200605" y="782908"/>
                </a:lnTo>
                <a:lnTo>
                  <a:pt x="1391604" y="930468"/>
                </a:lnTo>
                <a:lnTo>
                  <a:pt x="1386234" y="941312"/>
                </a:lnTo>
                <a:cubicBezTo>
                  <a:pt x="1374493" y="985046"/>
                  <a:pt x="1388425" y="1034212"/>
                  <a:pt x="1427616" y="1064490"/>
                </a:cubicBezTo>
                <a:lnTo>
                  <a:pt x="1447779" y="1074387"/>
                </a:lnTo>
                <a:lnTo>
                  <a:pt x="1417037" y="1303612"/>
                </a:lnTo>
                <a:lnTo>
                  <a:pt x="1377304" y="1316666"/>
                </a:lnTo>
                <a:cubicBezTo>
                  <a:pt x="1364036" y="1324096"/>
                  <a:pt x="1352007" y="1334250"/>
                  <a:pt x="1342096" y="1347016"/>
                </a:cubicBezTo>
                <a:cubicBezTo>
                  <a:pt x="1322273" y="1372550"/>
                  <a:pt x="1314676" y="1403701"/>
                  <a:pt x="1318419" y="1433424"/>
                </a:cubicBezTo>
                <a:lnTo>
                  <a:pt x="1318667" y="1434179"/>
                </a:lnTo>
                <a:lnTo>
                  <a:pt x="1097018" y="1524911"/>
                </a:lnTo>
                <a:lnTo>
                  <a:pt x="1079718" y="1504987"/>
                </a:lnTo>
                <a:cubicBezTo>
                  <a:pt x="1040526" y="1474709"/>
                  <a:pt x="989436" y="1473641"/>
                  <a:pt x="950083" y="1496043"/>
                </a:cubicBezTo>
                <a:close/>
                <a:moveTo>
                  <a:pt x="75043" y="1597161"/>
                </a:moveTo>
                <a:cubicBezTo>
                  <a:pt x="85545" y="1601240"/>
                  <a:pt x="96683" y="1603828"/>
                  <a:pt x="108134" y="1604721"/>
                </a:cubicBezTo>
                <a:cubicBezTo>
                  <a:pt x="123403" y="1605911"/>
                  <a:pt x="139230" y="1604086"/>
                  <a:pt x="154857" y="1598764"/>
                </a:cubicBezTo>
                <a:cubicBezTo>
                  <a:pt x="199605" y="1583520"/>
                  <a:pt x="230305" y="1542741"/>
                  <a:pt x="233875" y="1496935"/>
                </a:cubicBezTo>
                <a:lnTo>
                  <a:pt x="231813" y="1480763"/>
                </a:lnTo>
                <a:lnTo>
                  <a:pt x="540598" y="1375577"/>
                </a:lnTo>
                <a:lnTo>
                  <a:pt x="563677" y="1402157"/>
                </a:lnTo>
                <a:cubicBezTo>
                  <a:pt x="602868" y="1432435"/>
                  <a:pt x="652926" y="1434839"/>
                  <a:pt x="692537" y="1412103"/>
                </a:cubicBezTo>
                <a:lnTo>
                  <a:pt x="693400" y="1411346"/>
                </a:lnTo>
                <a:lnTo>
                  <a:pt x="797736" y="1491953"/>
                </a:lnTo>
                <a:lnTo>
                  <a:pt x="894945" y="1567053"/>
                </a:lnTo>
                <a:lnTo>
                  <a:pt x="894430" y="1568079"/>
                </a:lnTo>
                <a:cubicBezTo>
                  <a:pt x="882432" y="1612147"/>
                  <a:pt x="897395" y="1659977"/>
                  <a:pt x="936587" y="1690255"/>
                </a:cubicBezTo>
                <a:cubicBezTo>
                  <a:pt x="986466" y="1728790"/>
                  <a:pt x="1060415" y="1721441"/>
                  <a:pt x="1100786" y="1669186"/>
                </a:cubicBezTo>
                <a:cubicBezTo>
                  <a:pt x="1110878" y="1656123"/>
                  <a:pt x="1117725" y="1641737"/>
                  <a:pt x="1121540" y="1626904"/>
                </a:cubicBezTo>
                <a:lnTo>
                  <a:pt x="1123204" y="1597620"/>
                </a:lnTo>
                <a:lnTo>
                  <a:pt x="1237555" y="1551067"/>
                </a:lnTo>
                <a:lnTo>
                  <a:pt x="1355644" y="1502993"/>
                </a:lnTo>
                <a:lnTo>
                  <a:pt x="1362776" y="1511266"/>
                </a:lnTo>
                <a:cubicBezTo>
                  <a:pt x="1401076" y="1541000"/>
                  <a:pt x="1452016" y="1543225"/>
                  <a:pt x="1491817" y="1520936"/>
                </a:cubicBezTo>
                <a:lnTo>
                  <a:pt x="1499270" y="1514511"/>
                </a:lnTo>
                <a:lnTo>
                  <a:pt x="1790657" y="1739626"/>
                </a:lnTo>
                <a:lnTo>
                  <a:pt x="1783473" y="1754261"/>
                </a:lnTo>
                <a:cubicBezTo>
                  <a:pt x="1772031" y="1798759"/>
                  <a:pt x="1787886" y="1847276"/>
                  <a:pt x="1825296" y="1876178"/>
                </a:cubicBezTo>
                <a:cubicBezTo>
                  <a:pt x="1838359" y="1886271"/>
                  <a:pt x="1852745" y="1893118"/>
                  <a:pt x="1867578" y="1896932"/>
                </a:cubicBezTo>
                <a:cubicBezTo>
                  <a:pt x="1912075" y="1908374"/>
                  <a:pt x="1960593" y="1892520"/>
                  <a:pt x="1989494" y="1855110"/>
                </a:cubicBezTo>
                <a:cubicBezTo>
                  <a:pt x="2029865" y="1802855"/>
                  <a:pt x="2018306" y="1729446"/>
                  <a:pt x="1968427" y="1690911"/>
                </a:cubicBezTo>
                <a:cubicBezTo>
                  <a:pt x="1929235" y="1660633"/>
                  <a:pt x="1878145" y="1659565"/>
                  <a:pt x="1838792" y="1681967"/>
                </a:cubicBezTo>
                <a:lnTo>
                  <a:pt x="1838014" y="1682642"/>
                </a:lnTo>
                <a:lnTo>
                  <a:pt x="1544325" y="1455749"/>
                </a:lnTo>
                <a:lnTo>
                  <a:pt x="1547700" y="1448953"/>
                </a:lnTo>
                <a:cubicBezTo>
                  <a:pt x="1559428" y="1404868"/>
                  <a:pt x="1544645" y="1356070"/>
                  <a:pt x="1506345" y="1326336"/>
                </a:cubicBezTo>
                <a:lnTo>
                  <a:pt x="1493239" y="1319828"/>
                </a:lnTo>
                <a:lnTo>
                  <a:pt x="1509136" y="1199535"/>
                </a:lnTo>
                <a:lnTo>
                  <a:pt x="1524327" y="1084591"/>
                </a:lnTo>
                <a:lnTo>
                  <a:pt x="1557251" y="1073434"/>
                </a:lnTo>
                <a:cubicBezTo>
                  <a:pt x="1570368" y="1065966"/>
                  <a:pt x="1582182" y="1055892"/>
                  <a:pt x="1591815" y="1043422"/>
                </a:cubicBezTo>
                <a:cubicBezTo>
                  <a:pt x="1632186" y="991167"/>
                  <a:pt x="1620627" y="917758"/>
                  <a:pt x="1570748" y="879222"/>
                </a:cubicBezTo>
                <a:cubicBezTo>
                  <a:pt x="1544620" y="859037"/>
                  <a:pt x="1513204" y="851834"/>
                  <a:pt x="1483503" y="855912"/>
                </a:cubicBezTo>
                <a:lnTo>
                  <a:pt x="1444684" y="869068"/>
                </a:lnTo>
                <a:lnTo>
                  <a:pt x="1340899" y="788887"/>
                </a:lnTo>
                <a:lnTo>
                  <a:pt x="1246914" y="716278"/>
                </a:lnTo>
                <a:lnTo>
                  <a:pt x="1249341" y="673586"/>
                </a:lnTo>
                <a:cubicBezTo>
                  <a:pt x="1245263" y="643885"/>
                  <a:pt x="1229903" y="615899"/>
                  <a:pt x="1204964" y="596631"/>
                </a:cubicBezTo>
                <a:lnTo>
                  <a:pt x="1168993" y="578975"/>
                </a:lnTo>
                <a:lnTo>
                  <a:pt x="1168993" y="225315"/>
                </a:lnTo>
                <a:lnTo>
                  <a:pt x="1170003" y="225113"/>
                </a:lnTo>
                <a:cubicBezTo>
                  <a:pt x="1211789" y="207666"/>
                  <a:pt x="1242179" y="166584"/>
                  <a:pt x="1242179" y="117058"/>
                </a:cubicBezTo>
                <a:cubicBezTo>
                  <a:pt x="1242179" y="54028"/>
                  <a:pt x="1191154" y="0"/>
                  <a:pt x="1125121" y="1"/>
                </a:cubicBezTo>
                <a:cubicBezTo>
                  <a:pt x="1062090" y="1"/>
                  <a:pt x="1008063" y="51026"/>
                  <a:pt x="1008063" y="117059"/>
                </a:cubicBezTo>
                <a:cubicBezTo>
                  <a:pt x="1008063" y="164333"/>
                  <a:pt x="1036765" y="206541"/>
                  <a:pt x="1078973" y="224691"/>
                </a:cubicBezTo>
                <a:lnTo>
                  <a:pt x="1094946" y="227954"/>
                </a:lnTo>
                <a:lnTo>
                  <a:pt x="1094946" y="580718"/>
                </a:lnTo>
                <a:lnTo>
                  <a:pt x="1086671" y="583843"/>
                </a:lnTo>
                <a:lnTo>
                  <a:pt x="1075329" y="587687"/>
                </a:lnTo>
                <a:lnTo>
                  <a:pt x="1040783" y="617683"/>
                </a:lnTo>
                <a:lnTo>
                  <a:pt x="1040763" y="617700"/>
                </a:lnTo>
                <a:cubicBezTo>
                  <a:pt x="1031588" y="629576"/>
                  <a:pt x="1025281" y="642956"/>
                  <a:pt x="1021723" y="656920"/>
                </a:cubicBezTo>
                <a:lnTo>
                  <a:pt x="1021715" y="657057"/>
                </a:lnTo>
                <a:lnTo>
                  <a:pt x="1020784" y="658980"/>
                </a:lnTo>
                <a:lnTo>
                  <a:pt x="1019460" y="681579"/>
                </a:lnTo>
                <a:lnTo>
                  <a:pt x="901080" y="729772"/>
                </a:lnTo>
                <a:lnTo>
                  <a:pt x="783553" y="777618"/>
                </a:lnTo>
                <a:lnTo>
                  <a:pt x="778015" y="771240"/>
                </a:lnTo>
                <a:cubicBezTo>
                  <a:pt x="725760" y="730869"/>
                  <a:pt x="652351" y="742428"/>
                  <a:pt x="613815" y="792308"/>
                </a:cubicBezTo>
                <a:cubicBezTo>
                  <a:pt x="575280" y="842187"/>
                  <a:pt x="582629" y="916137"/>
                  <a:pt x="634884" y="956507"/>
                </a:cubicBezTo>
                <a:lnTo>
                  <a:pt x="645314" y="961627"/>
                </a:lnTo>
                <a:lnTo>
                  <a:pt x="629499" y="1081304"/>
                </a:lnTo>
                <a:lnTo>
                  <a:pt x="614430" y="1195319"/>
                </a:lnTo>
                <a:lnTo>
                  <a:pt x="577174" y="1207946"/>
                </a:lnTo>
                <a:cubicBezTo>
                  <a:pt x="564056" y="1215413"/>
                  <a:pt x="552242" y="1225488"/>
                  <a:pt x="542608" y="1237958"/>
                </a:cubicBezTo>
                <a:cubicBezTo>
                  <a:pt x="532516" y="1251022"/>
                  <a:pt x="525669" y="1265407"/>
                  <a:pt x="521855" y="1280240"/>
                </a:cubicBezTo>
                <a:lnTo>
                  <a:pt x="520493" y="1304200"/>
                </a:lnTo>
                <a:lnTo>
                  <a:pt x="205439" y="1411522"/>
                </a:lnTo>
                <a:lnTo>
                  <a:pt x="204922" y="1410631"/>
                </a:lnTo>
                <a:cubicBezTo>
                  <a:pt x="174933" y="1376702"/>
                  <a:pt x="126246" y="1361182"/>
                  <a:pt x="79366" y="1377152"/>
                </a:cubicBezTo>
                <a:cubicBezTo>
                  <a:pt x="19701" y="1397476"/>
                  <a:pt x="-14987" y="1463197"/>
                  <a:pt x="6306" y="1525703"/>
                </a:cubicBezTo>
                <a:cubicBezTo>
                  <a:pt x="17738" y="1559264"/>
                  <a:pt x="43535" y="1584923"/>
                  <a:pt x="75043" y="1597161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4332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383" name="Freeform: Shape 382">
            <a:extLst>
              <a:ext uri="{FF2B5EF4-FFF2-40B4-BE49-F238E27FC236}">
                <a16:creationId xmlns:a16="http://schemas.microsoft.com/office/drawing/2014/main" id="{D9C2427E-9E26-41C8-8382-49079B6AAF62}"/>
              </a:ext>
            </a:extLst>
          </p:cNvPr>
          <p:cNvSpPr/>
          <p:nvPr/>
        </p:nvSpPr>
        <p:spPr>
          <a:xfrm rot="355510">
            <a:off x="3646837" y="1817067"/>
            <a:ext cx="1456588" cy="1482473"/>
          </a:xfrm>
          <a:custGeom>
            <a:avLst/>
            <a:gdLst>
              <a:gd name="connsiteX0" fmla="*/ 859940 w 1882134"/>
              <a:gd name="connsiteY0" fmla="*/ 932267 h 1915580"/>
              <a:gd name="connsiteX1" fmla="*/ 747989 w 1882134"/>
              <a:gd name="connsiteY1" fmla="*/ 997319 h 1915580"/>
              <a:gd name="connsiteX2" fmla="*/ 636844 w 1882134"/>
              <a:gd name="connsiteY2" fmla="*/ 1061903 h 1915580"/>
              <a:gd name="connsiteX3" fmla="*/ 638527 w 1882134"/>
              <a:gd name="connsiteY3" fmla="*/ 1070293 h 1915580"/>
              <a:gd name="connsiteX4" fmla="*/ 565410 w 1882134"/>
              <a:gd name="connsiteY4" fmla="*/ 1179755 h 1915580"/>
              <a:gd name="connsiteX5" fmla="*/ 562511 w 1882134"/>
              <a:gd name="connsiteY5" fmla="*/ 1180336 h 1915580"/>
              <a:gd name="connsiteX6" fmla="*/ 562511 w 1882134"/>
              <a:gd name="connsiteY6" fmla="*/ 1439244 h 1915580"/>
              <a:gd name="connsiteX7" fmla="*/ 572773 w 1882134"/>
              <a:gd name="connsiteY7" fmla="*/ 1441246 h 1915580"/>
              <a:gd name="connsiteX8" fmla="*/ 644608 w 1882134"/>
              <a:gd name="connsiteY8" fmla="*/ 1550707 h 1915580"/>
              <a:gd name="connsiteX9" fmla="*/ 640375 w 1882134"/>
              <a:gd name="connsiteY9" fmla="*/ 1571429 h 1915580"/>
              <a:gd name="connsiteX10" fmla="*/ 865510 w 1882134"/>
              <a:gd name="connsiteY10" fmla="*/ 1701672 h 1915580"/>
              <a:gd name="connsiteX11" fmla="*/ 886716 w 1882134"/>
              <a:gd name="connsiteY11" fmla="*/ 1687534 h 1915580"/>
              <a:gd name="connsiteX12" fmla="*/ 933465 w 1882134"/>
              <a:gd name="connsiteY12" fmla="*/ 1678413 h 1915580"/>
              <a:gd name="connsiteX13" fmla="*/ 980215 w 1882134"/>
              <a:gd name="connsiteY13" fmla="*/ 1687962 h 1915580"/>
              <a:gd name="connsiteX14" fmla="*/ 997982 w 1882134"/>
              <a:gd name="connsiteY14" fmla="*/ 1700143 h 1915580"/>
              <a:gd name="connsiteX15" fmla="*/ 1212258 w 1882134"/>
              <a:gd name="connsiteY15" fmla="*/ 1576182 h 1915580"/>
              <a:gd name="connsiteX16" fmla="*/ 1210160 w 1882134"/>
              <a:gd name="connsiteY16" fmla="*/ 1565911 h 1915580"/>
              <a:gd name="connsiteX17" fmla="*/ 1283277 w 1882134"/>
              <a:gd name="connsiteY17" fmla="*/ 1456450 h 1915580"/>
              <a:gd name="connsiteX18" fmla="*/ 1298338 w 1882134"/>
              <a:gd name="connsiteY18" fmla="*/ 1453428 h 1915580"/>
              <a:gd name="connsiteX19" fmla="*/ 1298338 w 1882134"/>
              <a:gd name="connsiteY19" fmla="*/ 1189696 h 1915580"/>
              <a:gd name="connsiteX20" fmla="*/ 1292399 w 1882134"/>
              <a:gd name="connsiteY20" fmla="*/ 1188448 h 1915580"/>
              <a:gd name="connsiteX21" fmla="*/ 1219282 w 1882134"/>
              <a:gd name="connsiteY21" fmla="*/ 1079414 h 1915580"/>
              <a:gd name="connsiteX22" fmla="*/ 1223749 w 1882134"/>
              <a:gd name="connsiteY22" fmla="*/ 1057548 h 1915580"/>
              <a:gd name="connsiteX23" fmla="*/ 997965 w 1882134"/>
              <a:gd name="connsiteY23" fmla="*/ 926929 h 1915580"/>
              <a:gd name="connsiteX24" fmla="*/ 994296 w 1882134"/>
              <a:gd name="connsiteY24" fmla="*/ 929366 h 1915580"/>
              <a:gd name="connsiteX25" fmla="*/ 988000 w 1882134"/>
              <a:gd name="connsiteY25" fmla="*/ 935188 h 1915580"/>
              <a:gd name="connsiteX26" fmla="*/ 978749 w 1882134"/>
              <a:gd name="connsiteY26" fmla="*/ 939691 h 1915580"/>
              <a:gd name="connsiteX27" fmla="*/ 969810 w 1882134"/>
              <a:gd name="connsiteY27" fmla="*/ 945628 h 1915580"/>
              <a:gd name="connsiteX28" fmla="*/ 964268 w 1882134"/>
              <a:gd name="connsiteY28" fmla="*/ 946740 h 1915580"/>
              <a:gd name="connsiteX29" fmla="*/ 958437 w 1882134"/>
              <a:gd name="connsiteY29" fmla="*/ 949579 h 1915580"/>
              <a:gd name="connsiteX30" fmla="*/ 924343 w 1882134"/>
              <a:gd name="connsiteY30" fmla="*/ 954750 h 1915580"/>
              <a:gd name="connsiteX31" fmla="*/ 924343 w 1882134"/>
              <a:gd name="connsiteY31" fmla="*/ 954750 h 1915580"/>
              <a:gd name="connsiteX32" fmla="*/ 923835 w 1882134"/>
              <a:gd name="connsiteY32" fmla="*/ 954643 h 1915580"/>
              <a:gd name="connsiteX33" fmla="*/ 881110 w 1882134"/>
              <a:gd name="connsiteY33" fmla="*/ 945723 h 1915580"/>
              <a:gd name="connsiteX34" fmla="*/ 880997 w 1882134"/>
              <a:gd name="connsiteY34" fmla="*/ 945646 h 1915580"/>
              <a:gd name="connsiteX35" fmla="*/ 878876 w 1882134"/>
              <a:gd name="connsiteY35" fmla="*/ 945200 h 1915580"/>
              <a:gd name="connsiteX36" fmla="*/ 1285908 w 1882134"/>
              <a:gd name="connsiteY36" fmla="*/ 209454 h 1915580"/>
              <a:gd name="connsiteX37" fmla="*/ 1039711 w 1882134"/>
              <a:gd name="connsiteY37" fmla="*/ 351883 h 1915580"/>
              <a:gd name="connsiteX38" fmla="*/ 1042927 w 1882134"/>
              <a:gd name="connsiteY38" fmla="*/ 367913 h 1915580"/>
              <a:gd name="connsiteX39" fmla="*/ 1007580 w 1882134"/>
              <a:gd name="connsiteY39" fmla="*/ 452291 h 1915580"/>
              <a:gd name="connsiteX40" fmla="*/ 972994 w 1882134"/>
              <a:gd name="connsiteY40" fmla="*/ 475261 h 1915580"/>
              <a:gd name="connsiteX41" fmla="*/ 972994 w 1882134"/>
              <a:gd name="connsiteY41" fmla="*/ 608121 h 1915580"/>
              <a:gd name="connsiteX42" fmla="*/ 972994 w 1882134"/>
              <a:gd name="connsiteY42" fmla="*/ 728436 h 1915580"/>
              <a:gd name="connsiteX43" fmla="*/ 1008720 w 1882134"/>
              <a:gd name="connsiteY43" fmla="*/ 752929 h 1915580"/>
              <a:gd name="connsiteX44" fmla="*/ 1042927 w 1882134"/>
              <a:gd name="connsiteY44" fmla="*/ 836166 h 1915580"/>
              <a:gd name="connsiteX45" fmla="*/ 1038547 w 1882134"/>
              <a:gd name="connsiteY45" fmla="*/ 857606 h 1915580"/>
              <a:gd name="connsiteX46" fmla="*/ 1264627 w 1882134"/>
              <a:gd name="connsiteY46" fmla="*/ 988396 h 1915580"/>
              <a:gd name="connsiteX47" fmla="*/ 1292399 w 1882134"/>
              <a:gd name="connsiteY47" fmla="*/ 969952 h 1915580"/>
              <a:gd name="connsiteX48" fmla="*/ 1337865 w 1882134"/>
              <a:gd name="connsiteY48" fmla="*/ 960830 h 1915580"/>
              <a:gd name="connsiteX49" fmla="*/ 1384615 w 1882134"/>
              <a:gd name="connsiteY49" fmla="*/ 970380 h 1915580"/>
              <a:gd name="connsiteX50" fmla="*/ 1410990 w 1882134"/>
              <a:gd name="connsiteY50" fmla="*/ 988463 h 1915580"/>
              <a:gd name="connsiteX51" fmla="*/ 1650068 w 1882134"/>
              <a:gd name="connsiteY51" fmla="*/ 850153 h 1915580"/>
              <a:gd name="connsiteX52" fmla="*/ 1644966 w 1882134"/>
              <a:gd name="connsiteY52" fmla="*/ 824004 h 1915580"/>
              <a:gd name="connsiteX53" fmla="*/ 1680313 w 1882134"/>
              <a:gd name="connsiteY53" fmla="*/ 739627 h 1915580"/>
              <a:gd name="connsiteX54" fmla="*/ 1705780 w 1882134"/>
              <a:gd name="connsiteY54" fmla="*/ 722714 h 1915580"/>
              <a:gd name="connsiteX55" fmla="*/ 1705779 w 1882134"/>
              <a:gd name="connsiteY55" fmla="*/ 484271 h 1915580"/>
              <a:gd name="connsiteX56" fmla="*/ 1701598 w 1882134"/>
              <a:gd name="connsiteY56" fmla="*/ 483455 h 1915580"/>
              <a:gd name="connsiteX57" fmla="*/ 1629764 w 1882134"/>
              <a:gd name="connsiteY57" fmla="*/ 373993 h 1915580"/>
              <a:gd name="connsiteX58" fmla="*/ 1634464 w 1882134"/>
              <a:gd name="connsiteY58" fmla="*/ 350982 h 1915580"/>
              <a:gd name="connsiteX59" fmla="*/ 1412691 w 1882134"/>
              <a:gd name="connsiteY59" fmla="*/ 222683 h 1915580"/>
              <a:gd name="connsiteX60" fmla="*/ 1404617 w 1882134"/>
              <a:gd name="connsiteY60" fmla="*/ 228046 h 1915580"/>
              <a:gd name="connsiteX61" fmla="*/ 1359150 w 1882134"/>
              <a:gd name="connsiteY61" fmla="*/ 237167 h 1915580"/>
              <a:gd name="connsiteX62" fmla="*/ 1312401 w 1882134"/>
              <a:gd name="connsiteY62" fmla="*/ 227618 h 1915580"/>
              <a:gd name="connsiteX63" fmla="*/ 441920 w 1882134"/>
              <a:gd name="connsiteY63" fmla="*/ 226293 h 1915580"/>
              <a:gd name="connsiteX64" fmla="*/ 231909 w 1882134"/>
              <a:gd name="connsiteY64" fmla="*/ 347787 h 1915580"/>
              <a:gd name="connsiteX65" fmla="*/ 237167 w 1882134"/>
              <a:gd name="connsiteY65" fmla="*/ 373994 h 1915580"/>
              <a:gd name="connsiteX66" fmla="*/ 164050 w 1882134"/>
              <a:gd name="connsiteY66" fmla="*/ 483456 h 1915580"/>
              <a:gd name="connsiteX67" fmla="*/ 155071 w 1882134"/>
              <a:gd name="connsiteY67" fmla="*/ 485258 h 1915580"/>
              <a:gd name="connsiteX68" fmla="*/ 155071 w 1882134"/>
              <a:gd name="connsiteY68" fmla="*/ 740239 h 1915580"/>
              <a:gd name="connsiteX69" fmla="*/ 165333 w 1882134"/>
              <a:gd name="connsiteY69" fmla="*/ 742335 h 1915580"/>
              <a:gd name="connsiteX70" fmla="*/ 237167 w 1882134"/>
              <a:gd name="connsiteY70" fmla="*/ 851369 h 1915580"/>
              <a:gd name="connsiteX71" fmla="*/ 234601 w 1882134"/>
              <a:gd name="connsiteY71" fmla="*/ 863932 h 1915580"/>
              <a:gd name="connsiteX72" fmla="*/ 440781 w 1882134"/>
              <a:gd name="connsiteY72" fmla="*/ 983210 h 1915580"/>
              <a:gd name="connsiteX73" fmla="*/ 474477 w 1882134"/>
              <a:gd name="connsiteY73" fmla="*/ 960831 h 1915580"/>
              <a:gd name="connsiteX74" fmla="*/ 519943 w 1882134"/>
              <a:gd name="connsiteY74" fmla="*/ 951709 h 1915580"/>
              <a:gd name="connsiteX75" fmla="*/ 566693 w 1882134"/>
              <a:gd name="connsiteY75" fmla="*/ 961258 h 1915580"/>
              <a:gd name="connsiteX76" fmla="*/ 601190 w 1882134"/>
              <a:gd name="connsiteY76" fmla="*/ 984910 h 1915580"/>
              <a:gd name="connsiteX77" fmla="*/ 705420 w 1882134"/>
              <a:gd name="connsiteY77" fmla="*/ 924344 h 1915580"/>
              <a:gd name="connsiteX78" fmla="*/ 785942 w 1882134"/>
              <a:gd name="connsiteY78" fmla="*/ 878642 h 1915580"/>
              <a:gd name="connsiteX79" fmla="*/ 811567 w 1882134"/>
              <a:gd name="connsiteY79" fmla="*/ 863817 h 1915580"/>
              <a:gd name="connsiteX80" fmla="*/ 805759 w 1882134"/>
              <a:gd name="connsiteY80" fmla="*/ 836166 h 1915580"/>
              <a:gd name="connsiteX81" fmla="*/ 878876 w 1882134"/>
              <a:gd name="connsiteY81" fmla="*/ 726704 h 1915580"/>
              <a:gd name="connsiteX82" fmla="*/ 887857 w 1882134"/>
              <a:gd name="connsiteY82" fmla="*/ 724902 h 1915580"/>
              <a:gd name="connsiteX83" fmla="*/ 887857 w 1882134"/>
              <a:gd name="connsiteY83" fmla="*/ 602041 h 1915580"/>
              <a:gd name="connsiteX84" fmla="*/ 887857 w 1882134"/>
              <a:gd name="connsiteY84" fmla="*/ 479177 h 1915580"/>
              <a:gd name="connsiteX85" fmla="*/ 878877 w 1882134"/>
              <a:gd name="connsiteY85" fmla="*/ 477375 h 1915580"/>
              <a:gd name="connsiteX86" fmla="*/ 805760 w 1882134"/>
              <a:gd name="connsiteY86" fmla="*/ 367913 h 1915580"/>
              <a:gd name="connsiteX87" fmla="*/ 810313 w 1882134"/>
              <a:gd name="connsiteY87" fmla="*/ 345620 h 1915580"/>
              <a:gd name="connsiteX88" fmla="*/ 607514 w 1882134"/>
              <a:gd name="connsiteY88" fmla="*/ 228297 h 1915580"/>
              <a:gd name="connsiteX89" fmla="*/ 572440 w 1882134"/>
              <a:gd name="connsiteY89" fmla="*/ 252065 h 1915580"/>
              <a:gd name="connsiteX90" fmla="*/ 526305 w 1882134"/>
              <a:gd name="connsiteY90" fmla="*/ 261493 h 1915580"/>
              <a:gd name="connsiteX91" fmla="*/ 442371 w 1882134"/>
              <a:gd name="connsiteY91" fmla="*/ 226958 h 1915580"/>
              <a:gd name="connsiteX92" fmla="*/ 525745 w 1882134"/>
              <a:gd name="connsiteY92" fmla="*/ 24326 h 1915580"/>
              <a:gd name="connsiteX93" fmla="*/ 644609 w 1882134"/>
              <a:gd name="connsiteY93" fmla="*/ 142629 h 1915580"/>
              <a:gd name="connsiteX94" fmla="*/ 641709 w 1882134"/>
              <a:gd name="connsiteY94" fmla="*/ 157167 h 1915580"/>
              <a:gd name="connsiteX95" fmla="*/ 747989 w 1882134"/>
              <a:gd name="connsiteY95" fmla="*/ 218924 h 1915580"/>
              <a:gd name="connsiteX96" fmla="*/ 849541 w 1882134"/>
              <a:gd name="connsiteY96" fmla="*/ 277934 h 1915580"/>
              <a:gd name="connsiteX97" fmla="*/ 878877 w 1882134"/>
              <a:gd name="connsiteY97" fmla="*/ 258452 h 1915580"/>
              <a:gd name="connsiteX98" fmla="*/ 924343 w 1882134"/>
              <a:gd name="connsiteY98" fmla="*/ 249330 h 1915580"/>
              <a:gd name="connsiteX99" fmla="*/ 971093 w 1882134"/>
              <a:gd name="connsiteY99" fmla="*/ 258879 h 1915580"/>
              <a:gd name="connsiteX100" fmla="*/ 999784 w 1882134"/>
              <a:gd name="connsiteY100" fmla="*/ 278550 h 1915580"/>
              <a:gd name="connsiteX101" fmla="*/ 1112862 w 1882134"/>
              <a:gd name="connsiteY101" fmla="*/ 212843 h 1915580"/>
              <a:gd name="connsiteX102" fmla="*/ 1244810 w 1882134"/>
              <a:gd name="connsiteY102" fmla="*/ 139736 h 1915580"/>
              <a:gd name="connsiteX103" fmla="*/ 1240567 w 1882134"/>
              <a:gd name="connsiteY103" fmla="*/ 118583 h 1915580"/>
              <a:gd name="connsiteX104" fmla="*/ 1359150 w 1882134"/>
              <a:gd name="connsiteY104" fmla="*/ 0 h 1915580"/>
              <a:gd name="connsiteX105" fmla="*/ 1477734 w 1882134"/>
              <a:gd name="connsiteY105" fmla="*/ 118583 h 1915580"/>
              <a:gd name="connsiteX106" fmla="*/ 1468446 w 1882134"/>
              <a:gd name="connsiteY106" fmla="*/ 164056 h 1915580"/>
              <a:gd name="connsiteX107" fmla="*/ 1562871 w 1882134"/>
              <a:gd name="connsiteY107" fmla="*/ 218924 h 1915580"/>
              <a:gd name="connsiteX108" fmla="*/ 1674171 w 1882134"/>
              <a:gd name="connsiteY108" fmla="*/ 283599 h 1915580"/>
              <a:gd name="connsiteX109" fmla="*/ 1702880 w 1882134"/>
              <a:gd name="connsiteY109" fmla="*/ 264532 h 1915580"/>
              <a:gd name="connsiteX110" fmla="*/ 1748347 w 1882134"/>
              <a:gd name="connsiteY110" fmla="*/ 255410 h 1915580"/>
              <a:gd name="connsiteX111" fmla="*/ 1866931 w 1882134"/>
              <a:gd name="connsiteY111" fmla="*/ 373993 h 1915580"/>
              <a:gd name="connsiteX112" fmla="*/ 1793814 w 1882134"/>
              <a:gd name="connsiteY112" fmla="*/ 483456 h 1915580"/>
              <a:gd name="connsiteX113" fmla="*/ 1787876 w 1882134"/>
              <a:gd name="connsiteY113" fmla="*/ 484647 h 1915580"/>
              <a:gd name="connsiteX114" fmla="*/ 1787876 w 1882134"/>
              <a:gd name="connsiteY114" fmla="*/ 608121 h 1915580"/>
              <a:gd name="connsiteX115" fmla="*/ 1787876 w 1882134"/>
              <a:gd name="connsiteY115" fmla="*/ 710390 h 1915580"/>
              <a:gd name="connsiteX116" fmla="*/ 1810299 w 1882134"/>
              <a:gd name="connsiteY116" fmla="*/ 714970 h 1915580"/>
              <a:gd name="connsiteX117" fmla="*/ 1882134 w 1882134"/>
              <a:gd name="connsiteY117" fmla="*/ 824004 h 1915580"/>
              <a:gd name="connsiteX118" fmla="*/ 1763550 w 1882134"/>
              <a:gd name="connsiteY118" fmla="*/ 942588 h 1915580"/>
              <a:gd name="connsiteX119" fmla="*/ 1716800 w 1882134"/>
              <a:gd name="connsiteY119" fmla="*/ 933466 h 1915580"/>
              <a:gd name="connsiteX120" fmla="*/ 1696290 w 1882134"/>
              <a:gd name="connsiteY120" fmla="*/ 919792 h 1915580"/>
              <a:gd name="connsiteX121" fmla="*/ 1562871 w 1882134"/>
              <a:gd name="connsiteY121" fmla="*/ 997319 h 1915580"/>
              <a:gd name="connsiteX122" fmla="*/ 1452273 w 1882134"/>
              <a:gd name="connsiteY122" fmla="*/ 1058596 h 1915580"/>
              <a:gd name="connsiteX123" fmla="*/ 1456449 w 1882134"/>
              <a:gd name="connsiteY123" fmla="*/ 1079414 h 1915580"/>
              <a:gd name="connsiteX124" fmla="*/ 1383332 w 1882134"/>
              <a:gd name="connsiteY124" fmla="*/ 1188876 h 1915580"/>
              <a:gd name="connsiteX125" fmla="*/ 1380434 w 1882134"/>
              <a:gd name="connsiteY125" fmla="*/ 1189457 h 1915580"/>
              <a:gd name="connsiteX126" fmla="*/ 1380434 w 1882134"/>
              <a:gd name="connsiteY126" fmla="*/ 1316581 h 1915580"/>
              <a:gd name="connsiteX127" fmla="*/ 1380434 w 1882134"/>
              <a:gd name="connsiteY127" fmla="*/ 1459744 h 1915580"/>
              <a:gd name="connsiteX128" fmla="*/ 1413121 w 1882134"/>
              <a:gd name="connsiteY128" fmla="*/ 1481535 h 1915580"/>
              <a:gd name="connsiteX129" fmla="*/ 1447328 w 1882134"/>
              <a:gd name="connsiteY129" fmla="*/ 1565911 h 1915580"/>
              <a:gd name="connsiteX130" fmla="*/ 1328743 w 1882134"/>
              <a:gd name="connsiteY130" fmla="*/ 1684495 h 1915580"/>
              <a:gd name="connsiteX131" fmla="*/ 1283277 w 1882134"/>
              <a:gd name="connsiteY131" fmla="*/ 1675374 h 1915580"/>
              <a:gd name="connsiteX132" fmla="*/ 1245755 w 1882134"/>
              <a:gd name="connsiteY132" fmla="*/ 1650453 h 1915580"/>
              <a:gd name="connsiteX133" fmla="*/ 1152389 w 1882134"/>
              <a:gd name="connsiteY133" fmla="*/ 1702738 h 1915580"/>
              <a:gd name="connsiteX134" fmla="*/ 1045590 w 1882134"/>
              <a:gd name="connsiteY134" fmla="*/ 1764797 h 1915580"/>
              <a:gd name="connsiteX135" fmla="*/ 1052050 w 1882134"/>
              <a:gd name="connsiteY135" fmla="*/ 1796996 h 1915580"/>
              <a:gd name="connsiteX136" fmla="*/ 933465 w 1882134"/>
              <a:gd name="connsiteY136" fmla="*/ 1915580 h 1915580"/>
              <a:gd name="connsiteX137" fmla="*/ 814882 w 1882134"/>
              <a:gd name="connsiteY137" fmla="*/ 1796996 h 1915580"/>
              <a:gd name="connsiteX138" fmla="*/ 820094 w 1882134"/>
              <a:gd name="connsiteY138" fmla="*/ 1770286 h 1915580"/>
              <a:gd name="connsiteX139" fmla="*/ 705420 w 1882134"/>
              <a:gd name="connsiteY139" fmla="*/ 1702738 h 1915580"/>
              <a:gd name="connsiteX140" fmla="*/ 599803 w 1882134"/>
              <a:gd name="connsiteY140" fmla="*/ 1641366 h 1915580"/>
              <a:gd name="connsiteX141" fmla="*/ 571490 w 1882134"/>
              <a:gd name="connsiteY141" fmla="*/ 1660170 h 1915580"/>
              <a:gd name="connsiteX142" fmla="*/ 526023 w 1882134"/>
              <a:gd name="connsiteY142" fmla="*/ 1669292 h 1915580"/>
              <a:gd name="connsiteX143" fmla="*/ 407440 w 1882134"/>
              <a:gd name="connsiteY143" fmla="*/ 1550707 h 1915580"/>
              <a:gd name="connsiteX144" fmla="*/ 442787 w 1882134"/>
              <a:gd name="connsiteY144" fmla="*/ 1466331 h 1915580"/>
              <a:gd name="connsiteX145" fmla="*/ 480415 w 1882134"/>
              <a:gd name="connsiteY145" fmla="*/ 1441340 h 1915580"/>
              <a:gd name="connsiteX146" fmla="*/ 480415 w 1882134"/>
              <a:gd name="connsiteY146" fmla="*/ 1313541 h 1915580"/>
              <a:gd name="connsiteX147" fmla="*/ 480415 w 1882134"/>
              <a:gd name="connsiteY147" fmla="*/ 1180946 h 1915580"/>
              <a:gd name="connsiteX148" fmla="*/ 474477 w 1882134"/>
              <a:gd name="connsiteY148" fmla="*/ 1179755 h 1915580"/>
              <a:gd name="connsiteX149" fmla="*/ 401359 w 1882134"/>
              <a:gd name="connsiteY149" fmla="*/ 1070292 h 1915580"/>
              <a:gd name="connsiteX150" fmla="*/ 403715 w 1882134"/>
              <a:gd name="connsiteY150" fmla="*/ 1058760 h 1915580"/>
              <a:gd name="connsiteX151" fmla="*/ 297980 w 1882134"/>
              <a:gd name="connsiteY151" fmla="*/ 997319 h 1915580"/>
              <a:gd name="connsiteX152" fmla="*/ 197246 w 1882134"/>
              <a:gd name="connsiteY152" fmla="*/ 938785 h 1915580"/>
              <a:gd name="connsiteX153" fmla="*/ 164050 w 1882134"/>
              <a:gd name="connsiteY153" fmla="*/ 960831 h 1915580"/>
              <a:gd name="connsiteX154" fmla="*/ 118583 w 1882134"/>
              <a:gd name="connsiteY154" fmla="*/ 969953 h 1915580"/>
              <a:gd name="connsiteX155" fmla="*/ 0 w 1882134"/>
              <a:gd name="connsiteY155" fmla="*/ 851369 h 1915580"/>
              <a:gd name="connsiteX156" fmla="*/ 71834 w 1882134"/>
              <a:gd name="connsiteY156" fmla="*/ 741907 h 1915580"/>
              <a:gd name="connsiteX157" fmla="*/ 72975 w 1882134"/>
              <a:gd name="connsiteY157" fmla="*/ 741685 h 1915580"/>
              <a:gd name="connsiteX158" fmla="*/ 72975 w 1882134"/>
              <a:gd name="connsiteY158" fmla="*/ 608121 h 1915580"/>
              <a:gd name="connsiteX159" fmla="*/ 72975 w 1882134"/>
              <a:gd name="connsiteY159" fmla="*/ 483679 h 1915580"/>
              <a:gd name="connsiteX160" fmla="*/ 71834 w 1882134"/>
              <a:gd name="connsiteY160" fmla="*/ 483456 h 1915580"/>
              <a:gd name="connsiteX161" fmla="*/ 0 w 1882134"/>
              <a:gd name="connsiteY161" fmla="*/ 373994 h 1915580"/>
              <a:gd name="connsiteX162" fmla="*/ 118583 w 1882134"/>
              <a:gd name="connsiteY162" fmla="*/ 255410 h 1915580"/>
              <a:gd name="connsiteX163" fmla="*/ 165333 w 1882134"/>
              <a:gd name="connsiteY163" fmla="*/ 264960 h 1915580"/>
              <a:gd name="connsiteX164" fmla="*/ 189840 w 1882134"/>
              <a:gd name="connsiteY164" fmla="*/ 281762 h 1915580"/>
              <a:gd name="connsiteX165" fmla="*/ 297980 w 1882134"/>
              <a:gd name="connsiteY165" fmla="*/ 218924 h 1915580"/>
              <a:gd name="connsiteX166" fmla="*/ 409656 w 1882134"/>
              <a:gd name="connsiteY166" fmla="*/ 154031 h 1915580"/>
              <a:gd name="connsiteX167" fmla="*/ 407441 w 1882134"/>
              <a:gd name="connsiteY167" fmla="*/ 143189 h 1915580"/>
              <a:gd name="connsiteX168" fmla="*/ 525745 w 1882134"/>
              <a:gd name="connsiteY168" fmla="*/ 24326 h 191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882134" h="1915580">
                <a:moveTo>
                  <a:pt x="859940" y="932267"/>
                </a:moveTo>
                <a:lnTo>
                  <a:pt x="747989" y="997319"/>
                </a:lnTo>
                <a:lnTo>
                  <a:pt x="636844" y="1061903"/>
                </a:lnTo>
                <a:lnTo>
                  <a:pt x="638527" y="1070293"/>
                </a:lnTo>
                <a:cubicBezTo>
                  <a:pt x="638527" y="1120463"/>
                  <a:pt x="607741" y="1162081"/>
                  <a:pt x="565410" y="1179755"/>
                </a:cubicBezTo>
                <a:lnTo>
                  <a:pt x="562511" y="1180336"/>
                </a:lnTo>
                <a:lnTo>
                  <a:pt x="562511" y="1439244"/>
                </a:lnTo>
                <a:lnTo>
                  <a:pt x="572773" y="1441246"/>
                </a:lnTo>
                <a:cubicBezTo>
                  <a:pt x="615532" y="1458919"/>
                  <a:pt x="644608" y="1500537"/>
                  <a:pt x="644608" y="1550707"/>
                </a:cubicBezTo>
                <a:lnTo>
                  <a:pt x="640375" y="1571429"/>
                </a:lnTo>
                <a:lnTo>
                  <a:pt x="865510" y="1701672"/>
                </a:lnTo>
                <a:lnTo>
                  <a:pt x="886716" y="1687534"/>
                </a:lnTo>
                <a:cubicBezTo>
                  <a:pt x="900969" y="1681643"/>
                  <a:pt x="916742" y="1678413"/>
                  <a:pt x="933465" y="1678413"/>
                </a:cubicBezTo>
                <a:cubicBezTo>
                  <a:pt x="950189" y="1678413"/>
                  <a:pt x="965962" y="1681833"/>
                  <a:pt x="980215" y="1687962"/>
                </a:cubicBezTo>
                <a:lnTo>
                  <a:pt x="997982" y="1700143"/>
                </a:lnTo>
                <a:lnTo>
                  <a:pt x="1212258" y="1576182"/>
                </a:lnTo>
                <a:lnTo>
                  <a:pt x="1210160" y="1565911"/>
                </a:lnTo>
                <a:cubicBezTo>
                  <a:pt x="1210160" y="1515742"/>
                  <a:pt x="1240946" y="1474123"/>
                  <a:pt x="1283277" y="1456450"/>
                </a:cubicBezTo>
                <a:lnTo>
                  <a:pt x="1298338" y="1453428"/>
                </a:lnTo>
                <a:lnTo>
                  <a:pt x="1298338" y="1189696"/>
                </a:lnTo>
                <a:lnTo>
                  <a:pt x="1292399" y="1188448"/>
                </a:lnTo>
                <a:cubicBezTo>
                  <a:pt x="1250068" y="1170062"/>
                  <a:pt x="1219282" y="1127303"/>
                  <a:pt x="1219282" y="1079414"/>
                </a:cubicBezTo>
                <a:lnTo>
                  <a:pt x="1223749" y="1057548"/>
                </a:lnTo>
                <a:lnTo>
                  <a:pt x="997965" y="926929"/>
                </a:lnTo>
                <a:lnTo>
                  <a:pt x="994296" y="929366"/>
                </a:lnTo>
                <a:lnTo>
                  <a:pt x="988000" y="935188"/>
                </a:lnTo>
                <a:lnTo>
                  <a:pt x="978749" y="939691"/>
                </a:lnTo>
                <a:lnTo>
                  <a:pt x="969810" y="945628"/>
                </a:lnTo>
                <a:lnTo>
                  <a:pt x="964268" y="946740"/>
                </a:lnTo>
                <a:lnTo>
                  <a:pt x="958437" y="949579"/>
                </a:lnTo>
                <a:cubicBezTo>
                  <a:pt x="947754" y="952933"/>
                  <a:pt x="936316" y="954750"/>
                  <a:pt x="924343" y="954750"/>
                </a:cubicBezTo>
                <a:lnTo>
                  <a:pt x="924343" y="954750"/>
                </a:lnTo>
                <a:lnTo>
                  <a:pt x="923835" y="954643"/>
                </a:lnTo>
                <a:lnTo>
                  <a:pt x="881110" y="945723"/>
                </a:lnTo>
                <a:lnTo>
                  <a:pt x="880997" y="945646"/>
                </a:lnTo>
                <a:lnTo>
                  <a:pt x="878876" y="945200"/>
                </a:lnTo>
                <a:close/>
                <a:moveTo>
                  <a:pt x="1285908" y="209454"/>
                </a:moveTo>
                <a:lnTo>
                  <a:pt x="1039711" y="351883"/>
                </a:lnTo>
                <a:lnTo>
                  <a:pt x="1042927" y="367913"/>
                </a:lnTo>
                <a:cubicBezTo>
                  <a:pt x="1042927" y="401360"/>
                  <a:pt x="1029244" y="431006"/>
                  <a:pt x="1007580" y="452291"/>
                </a:cubicBezTo>
                <a:lnTo>
                  <a:pt x="972994" y="475261"/>
                </a:lnTo>
                <a:lnTo>
                  <a:pt x="972994" y="608121"/>
                </a:lnTo>
                <a:lnTo>
                  <a:pt x="972994" y="728436"/>
                </a:lnTo>
                <a:lnTo>
                  <a:pt x="1008720" y="752929"/>
                </a:lnTo>
                <a:cubicBezTo>
                  <a:pt x="1030004" y="774594"/>
                  <a:pt x="1042927" y="804239"/>
                  <a:pt x="1042927" y="836166"/>
                </a:cubicBezTo>
                <a:lnTo>
                  <a:pt x="1038547" y="857606"/>
                </a:lnTo>
                <a:lnTo>
                  <a:pt x="1264627" y="988396"/>
                </a:lnTo>
                <a:lnTo>
                  <a:pt x="1292399" y="969952"/>
                </a:lnTo>
                <a:cubicBezTo>
                  <a:pt x="1306509" y="964061"/>
                  <a:pt x="1321902" y="960830"/>
                  <a:pt x="1337865" y="960830"/>
                </a:cubicBezTo>
                <a:cubicBezTo>
                  <a:pt x="1354588" y="960830"/>
                  <a:pt x="1370362" y="964251"/>
                  <a:pt x="1384615" y="970380"/>
                </a:cubicBezTo>
                <a:lnTo>
                  <a:pt x="1410990" y="988463"/>
                </a:lnTo>
                <a:lnTo>
                  <a:pt x="1650068" y="850153"/>
                </a:lnTo>
                <a:lnTo>
                  <a:pt x="1644966" y="824004"/>
                </a:lnTo>
                <a:cubicBezTo>
                  <a:pt x="1644966" y="790557"/>
                  <a:pt x="1658649" y="760911"/>
                  <a:pt x="1680313" y="739627"/>
                </a:cubicBezTo>
                <a:lnTo>
                  <a:pt x="1705780" y="722714"/>
                </a:lnTo>
                <a:lnTo>
                  <a:pt x="1705779" y="484271"/>
                </a:lnTo>
                <a:lnTo>
                  <a:pt x="1701598" y="483455"/>
                </a:lnTo>
                <a:cubicBezTo>
                  <a:pt x="1658839" y="465782"/>
                  <a:pt x="1629764" y="424164"/>
                  <a:pt x="1629764" y="373993"/>
                </a:cubicBezTo>
                <a:lnTo>
                  <a:pt x="1634464" y="350982"/>
                </a:lnTo>
                <a:lnTo>
                  <a:pt x="1412691" y="222683"/>
                </a:lnTo>
                <a:lnTo>
                  <a:pt x="1404617" y="228046"/>
                </a:lnTo>
                <a:cubicBezTo>
                  <a:pt x="1390507" y="233937"/>
                  <a:pt x="1375113" y="237167"/>
                  <a:pt x="1359150" y="237167"/>
                </a:cubicBezTo>
                <a:cubicBezTo>
                  <a:pt x="1342427" y="237167"/>
                  <a:pt x="1326653" y="233747"/>
                  <a:pt x="1312401" y="227618"/>
                </a:cubicBezTo>
                <a:close/>
                <a:moveTo>
                  <a:pt x="441920" y="226293"/>
                </a:moveTo>
                <a:lnTo>
                  <a:pt x="231909" y="347787"/>
                </a:lnTo>
                <a:lnTo>
                  <a:pt x="237167" y="373994"/>
                </a:lnTo>
                <a:cubicBezTo>
                  <a:pt x="237167" y="424164"/>
                  <a:pt x="206381" y="465783"/>
                  <a:pt x="164050" y="483456"/>
                </a:cubicBezTo>
                <a:lnTo>
                  <a:pt x="155071" y="485258"/>
                </a:lnTo>
                <a:lnTo>
                  <a:pt x="155071" y="740239"/>
                </a:lnTo>
                <a:lnTo>
                  <a:pt x="165333" y="742335"/>
                </a:lnTo>
                <a:cubicBezTo>
                  <a:pt x="208092" y="760721"/>
                  <a:pt x="237168" y="803479"/>
                  <a:pt x="237167" y="851369"/>
                </a:cubicBezTo>
                <a:lnTo>
                  <a:pt x="234601" y="863932"/>
                </a:lnTo>
                <a:lnTo>
                  <a:pt x="440781" y="983210"/>
                </a:lnTo>
                <a:lnTo>
                  <a:pt x="474477" y="960831"/>
                </a:lnTo>
                <a:cubicBezTo>
                  <a:pt x="488587" y="954940"/>
                  <a:pt x="503980" y="951709"/>
                  <a:pt x="519943" y="951709"/>
                </a:cubicBezTo>
                <a:cubicBezTo>
                  <a:pt x="536667" y="951709"/>
                  <a:pt x="552440" y="955130"/>
                  <a:pt x="566693" y="961258"/>
                </a:cubicBezTo>
                <a:lnTo>
                  <a:pt x="601190" y="984910"/>
                </a:lnTo>
                <a:lnTo>
                  <a:pt x="705420" y="924344"/>
                </a:lnTo>
                <a:lnTo>
                  <a:pt x="785942" y="878642"/>
                </a:lnTo>
                <a:lnTo>
                  <a:pt x="811567" y="863817"/>
                </a:lnTo>
                <a:lnTo>
                  <a:pt x="805759" y="836166"/>
                </a:lnTo>
                <a:cubicBezTo>
                  <a:pt x="805759" y="785996"/>
                  <a:pt x="836545" y="744378"/>
                  <a:pt x="878876" y="726704"/>
                </a:cubicBezTo>
                <a:lnTo>
                  <a:pt x="887857" y="724902"/>
                </a:lnTo>
                <a:lnTo>
                  <a:pt x="887857" y="602041"/>
                </a:lnTo>
                <a:lnTo>
                  <a:pt x="887857" y="479177"/>
                </a:lnTo>
                <a:lnTo>
                  <a:pt x="878877" y="477375"/>
                </a:lnTo>
                <a:cubicBezTo>
                  <a:pt x="836546" y="459702"/>
                  <a:pt x="805760" y="418084"/>
                  <a:pt x="805760" y="367913"/>
                </a:cubicBezTo>
                <a:lnTo>
                  <a:pt x="810313" y="345620"/>
                </a:lnTo>
                <a:lnTo>
                  <a:pt x="607514" y="228297"/>
                </a:lnTo>
                <a:lnTo>
                  <a:pt x="572440" y="252065"/>
                </a:lnTo>
                <a:cubicBezTo>
                  <a:pt x="558268" y="258099"/>
                  <a:pt x="542678" y="261454"/>
                  <a:pt x="526305" y="261493"/>
                </a:cubicBezTo>
                <a:cubicBezTo>
                  <a:pt x="493559" y="261570"/>
                  <a:pt x="463882" y="248367"/>
                  <a:pt x="442371" y="226958"/>
                </a:cubicBezTo>
                <a:close/>
                <a:moveTo>
                  <a:pt x="525745" y="24326"/>
                </a:moveTo>
                <a:cubicBezTo>
                  <a:pt x="591236" y="24171"/>
                  <a:pt x="644453" y="77137"/>
                  <a:pt x="644609" y="142629"/>
                </a:cubicBezTo>
                <a:lnTo>
                  <a:pt x="641709" y="157167"/>
                </a:lnTo>
                <a:lnTo>
                  <a:pt x="747989" y="218924"/>
                </a:lnTo>
                <a:lnTo>
                  <a:pt x="849541" y="277934"/>
                </a:lnTo>
                <a:lnTo>
                  <a:pt x="878877" y="258452"/>
                </a:lnTo>
                <a:cubicBezTo>
                  <a:pt x="892987" y="252560"/>
                  <a:pt x="908380" y="249330"/>
                  <a:pt x="924343" y="249330"/>
                </a:cubicBezTo>
                <a:cubicBezTo>
                  <a:pt x="941066" y="249330"/>
                  <a:pt x="956840" y="252750"/>
                  <a:pt x="971093" y="258879"/>
                </a:cubicBezTo>
                <a:lnTo>
                  <a:pt x="999784" y="278550"/>
                </a:lnTo>
                <a:lnTo>
                  <a:pt x="1112862" y="212843"/>
                </a:lnTo>
                <a:lnTo>
                  <a:pt x="1244810" y="139736"/>
                </a:lnTo>
                <a:lnTo>
                  <a:pt x="1240567" y="118583"/>
                </a:lnTo>
                <a:cubicBezTo>
                  <a:pt x="1240566" y="51690"/>
                  <a:pt x="1295297" y="0"/>
                  <a:pt x="1359150" y="0"/>
                </a:cubicBezTo>
                <a:cubicBezTo>
                  <a:pt x="1426044" y="0"/>
                  <a:pt x="1477734" y="54731"/>
                  <a:pt x="1477734" y="118583"/>
                </a:cubicBezTo>
                <a:lnTo>
                  <a:pt x="1468446" y="164056"/>
                </a:lnTo>
                <a:lnTo>
                  <a:pt x="1562871" y="218924"/>
                </a:lnTo>
                <a:lnTo>
                  <a:pt x="1674171" y="283599"/>
                </a:lnTo>
                <a:lnTo>
                  <a:pt x="1702880" y="264532"/>
                </a:lnTo>
                <a:cubicBezTo>
                  <a:pt x="1716991" y="258640"/>
                  <a:pt x="1732384" y="255410"/>
                  <a:pt x="1748347" y="255410"/>
                </a:cubicBezTo>
                <a:cubicBezTo>
                  <a:pt x="1815241" y="255410"/>
                  <a:pt x="1866931" y="310141"/>
                  <a:pt x="1866931" y="373993"/>
                </a:cubicBezTo>
                <a:cubicBezTo>
                  <a:pt x="1866931" y="424164"/>
                  <a:pt x="1836145" y="465782"/>
                  <a:pt x="1793814" y="483456"/>
                </a:cubicBezTo>
                <a:lnTo>
                  <a:pt x="1787876" y="484647"/>
                </a:lnTo>
                <a:lnTo>
                  <a:pt x="1787876" y="608121"/>
                </a:lnTo>
                <a:lnTo>
                  <a:pt x="1787876" y="710390"/>
                </a:lnTo>
                <a:lnTo>
                  <a:pt x="1810299" y="714970"/>
                </a:lnTo>
                <a:cubicBezTo>
                  <a:pt x="1853058" y="733356"/>
                  <a:pt x="1882134" y="776115"/>
                  <a:pt x="1882134" y="824004"/>
                </a:cubicBezTo>
                <a:cubicBezTo>
                  <a:pt x="1882134" y="890898"/>
                  <a:pt x="1827403" y="942588"/>
                  <a:pt x="1763550" y="942588"/>
                </a:cubicBezTo>
                <a:cubicBezTo>
                  <a:pt x="1746826" y="942588"/>
                  <a:pt x="1731053" y="939357"/>
                  <a:pt x="1716800" y="933466"/>
                </a:cubicBezTo>
                <a:lnTo>
                  <a:pt x="1696290" y="919792"/>
                </a:lnTo>
                <a:lnTo>
                  <a:pt x="1562871" y="997319"/>
                </a:lnTo>
                <a:lnTo>
                  <a:pt x="1452273" y="1058596"/>
                </a:lnTo>
                <a:lnTo>
                  <a:pt x="1456449" y="1079414"/>
                </a:lnTo>
                <a:cubicBezTo>
                  <a:pt x="1456450" y="1129584"/>
                  <a:pt x="1425663" y="1171202"/>
                  <a:pt x="1383332" y="1188876"/>
                </a:cubicBezTo>
                <a:lnTo>
                  <a:pt x="1380434" y="1189457"/>
                </a:lnTo>
                <a:lnTo>
                  <a:pt x="1380434" y="1316581"/>
                </a:lnTo>
                <a:lnTo>
                  <a:pt x="1380434" y="1459744"/>
                </a:lnTo>
                <a:lnTo>
                  <a:pt x="1413121" y="1481535"/>
                </a:lnTo>
                <a:cubicBezTo>
                  <a:pt x="1434405" y="1502819"/>
                  <a:pt x="1447327" y="1532465"/>
                  <a:pt x="1447328" y="1565911"/>
                </a:cubicBezTo>
                <a:cubicBezTo>
                  <a:pt x="1447328" y="1632805"/>
                  <a:pt x="1392597" y="1684495"/>
                  <a:pt x="1328743" y="1684495"/>
                </a:cubicBezTo>
                <a:cubicBezTo>
                  <a:pt x="1312780" y="1684496"/>
                  <a:pt x="1297387" y="1681265"/>
                  <a:pt x="1283277" y="1675374"/>
                </a:cubicBezTo>
                <a:lnTo>
                  <a:pt x="1245755" y="1650453"/>
                </a:lnTo>
                <a:lnTo>
                  <a:pt x="1152389" y="1702738"/>
                </a:lnTo>
                <a:lnTo>
                  <a:pt x="1045590" y="1764797"/>
                </a:lnTo>
                <a:lnTo>
                  <a:pt x="1052050" y="1796996"/>
                </a:lnTo>
                <a:cubicBezTo>
                  <a:pt x="1052050" y="1863890"/>
                  <a:pt x="997319" y="1915580"/>
                  <a:pt x="933465" y="1915580"/>
                </a:cubicBezTo>
                <a:cubicBezTo>
                  <a:pt x="869613" y="1915580"/>
                  <a:pt x="814882" y="1860849"/>
                  <a:pt x="814882" y="1796996"/>
                </a:cubicBezTo>
                <a:lnTo>
                  <a:pt x="820094" y="1770286"/>
                </a:lnTo>
                <a:lnTo>
                  <a:pt x="705420" y="1702738"/>
                </a:lnTo>
                <a:lnTo>
                  <a:pt x="599803" y="1641366"/>
                </a:lnTo>
                <a:lnTo>
                  <a:pt x="571490" y="1660170"/>
                </a:lnTo>
                <a:cubicBezTo>
                  <a:pt x="557380" y="1666061"/>
                  <a:pt x="541987" y="1669291"/>
                  <a:pt x="526023" y="1669292"/>
                </a:cubicBezTo>
                <a:cubicBezTo>
                  <a:pt x="462171" y="1669292"/>
                  <a:pt x="407440" y="1617602"/>
                  <a:pt x="407440" y="1550707"/>
                </a:cubicBezTo>
                <a:cubicBezTo>
                  <a:pt x="407440" y="1517261"/>
                  <a:pt x="421123" y="1487615"/>
                  <a:pt x="442787" y="1466331"/>
                </a:cubicBezTo>
                <a:lnTo>
                  <a:pt x="480415" y="1441340"/>
                </a:lnTo>
                <a:lnTo>
                  <a:pt x="480415" y="1313541"/>
                </a:lnTo>
                <a:lnTo>
                  <a:pt x="480415" y="1180946"/>
                </a:lnTo>
                <a:lnTo>
                  <a:pt x="474477" y="1179755"/>
                </a:lnTo>
                <a:cubicBezTo>
                  <a:pt x="432146" y="1162081"/>
                  <a:pt x="401359" y="1120463"/>
                  <a:pt x="401359" y="1070292"/>
                </a:cubicBezTo>
                <a:lnTo>
                  <a:pt x="403715" y="1058760"/>
                </a:lnTo>
                <a:lnTo>
                  <a:pt x="297980" y="997319"/>
                </a:lnTo>
                <a:lnTo>
                  <a:pt x="197246" y="938785"/>
                </a:lnTo>
                <a:lnTo>
                  <a:pt x="164050" y="960831"/>
                </a:lnTo>
                <a:cubicBezTo>
                  <a:pt x="149940" y="966723"/>
                  <a:pt x="134547" y="969953"/>
                  <a:pt x="118583" y="969953"/>
                </a:cubicBezTo>
                <a:cubicBezTo>
                  <a:pt x="51690" y="969953"/>
                  <a:pt x="0" y="915222"/>
                  <a:pt x="0" y="851369"/>
                </a:cubicBezTo>
                <a:cubicBezTo>
                  <a:pt x="0" y="801199"/>
                  <a:pt x="29076" y="759581"/>
                  <a:pt x="71834" y="741907"/>
                </a:cubicBezTo>
                <a:lnTo>
                  <a:pt x="72975" y="741685"/>
                </a:lnTo>
                <a:lnTo>
                  <a:pt x="72975" y="608121"/>
                </a:lnTo>
                <a:lnTo>
                  <a:pt x="72975" y="483679"/>
                </a:lnTo>
                <a:lnTo>
                  <a:pt x="71834" y="483456"/>
                </a:lnTo>
                <a:cubicBezTo>
                  <a:pt x="29076" y="465783"/>
                  <a:pt x="0" y="424164"/>
                  <a:pt x="0" y="373994"/>
                </a:cubicBezTo>
                <a:cubicBezTo>
                  <a:pt x="0" y="310141"/>
                  <a:pt x="51690" y="255410"/>
                  <a:pt x="118583" y="255410"/>
                </a:cubicBezTo>
                <a:cubicBezTo>
                  <a:pt x="135307" y="255410"/>
                  <a:pt x="151080" y="258831"/>
                  <a:pt x="165333" y="264960"/>
                </a:cubicBezTo>
                <a:lnTo>
                  <a:pt x="189840" y="281762"/>
                </a:lnTo>
                <a:lnTo>
                  <a:pt x="297980" y="218924"/>
                </a:lnTo>
                <a:lnTo>
                  <a:pt x="409656" y="154031"/>
                </a:lnTo>
                <a:lnTo>
                  <a:pt x="407441" y="143189"/>
                </a:lnTo>
                <a:cubicBezTo>
                  <a:pt x="407286" y="77697"/>
                  <a:pt x="460252" y="24480"/>
                  <a:pt x="525745" y="24326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4332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id="{856ED56E-2F4F-426F-87BB-49A633291018}"/>
              </a:ext>
            </a:extLst>
          </p:cNvPr>
          <p:cNvSpPr/>
          <p:nvPr/>
        </p:nvSpPr>
        <p:spPr>
          <a:xfrm rot="1022389">
            <a:off x="2077634" y="850460"/>
            <a:ext cx="1077492" cy="880832"/>
          </a:xfrm>
          <a:custGeom>
            <a:avLst/>
            <a:gdLst>
              <a:gd name="connsiteX0" fmla="*/ 618123 w 1077492"/>
              <a:gd name="connsiteY0" fmla="*/ 5091 h 880832"/>
              <a:gd name="connsiteX1" fmla="*/ 649515 w 1077492"/>
              <a:gd name="connsiteY1" fmla="*/ 48 h 880832"/>
              <a:gd name="connsiteX2" fmla="*/ 706766 w 1077492"/>
              <a:gd name="connsiteY2" fmla="*/ 25655 h 880832"/>
              <a:gd name="connsiteX3" fmla="*/ 703831 w 1077492"/>
              <a:gd name="connsiteY3" fmla="*/ 142493 h 880832"/>
              <a:gd name="connsiteX4" fmla="*/ 665641 w 1077492"/>
              <a:gd name="connsiteY4" fmla="*/ 157025 h 880832"/>
              <a:gd name="connsiteX5" fmla="*/ 665641 w 1077492"/>
              <a:gd name="connsiteY5" fmla="*/ 352605 h 880832"/>
              <a:gd name="connsiteX6" fmla="*/ 684786 w 1077492"/>
              <a:gd name="connsiteY6" fmla="*/ 356972 h 880832"/>
              <a:gd name="connsiteX7" fmla="*/ 718689 w 1077492"/>
              <a:gd name="connsiteY7" fmla="*/ 380793 h 880832"/>
              <a:gd name="connsiteX8" fmla="*/ 738749 w 1077492"/>
              <a:gd name="connsiteY8" fmla="*/ 496690 h 880832"/>
              <a:gd name="connsiteX9" fmla="*/ 735230 w 1077492"/>
              <a:gd name="connsiteY9" fmla="*/ 501698 h 880832"/>
              <a:gd name="connsiteX10" fmla="*/ 845060 w 1077492"/>
              <a:gd name="connsiteY10" fmla="*/ 617186 h 880832"/>
              <a:gd name="connsiteX11" fmla="*/ 879258 w 1077492"/>
              <a:gd name="connsiteY11" fmla="*/ 595803 h 880832"/>
              <a:gd name="connsiteX12" fmla="*/ 1037048 w 1077492"/>
              <a:gd name="connsiteY12" fmla="*/ 632408 h 880832"/>
              <a:gd name="connsiteX13" fmla="*/ 1031825 w 1077492"/>
              <a:gd name="connsiteY13" fmla="*/ 840388 h 880832"/>
              <a:gd name="connsiteX14" fmla="*/ 823846 w 1077492"/>
              <a:gd name="connsiteY14" fmla="*/ 835165 h 880832"/>
              <a:gd name="connsiteX15" fmla="*/ 795994 w 1077492"/>
              <a:gd name="connsiteY15" fmla="*/ 674255 h 880832"/>
              <a:gd name="connsiteX16" fmla="*/ 803191 w 1077492"/>
              <a:gd name="connsiteY16" fmla="*/ 664013 h 880832"/>
              <a:gd name="connsiteX17" fmla="*/ 690708 w 1077492"/>
              <a:gd name="connsiteY17" fmla="*/ 545736 h 880832"/>
              <a:gd name="connsiteX18" fmla="*/ 678778 w 1077492"/>
              <a:gd name="connsiteY18" fmla="*/ 553196 h 880832"/>
              <a:gd name="connsiteX19" fmla="*/ 565128 w 1077492"/>
              <a:gd name="connsiteY19" fmla="*/ 526831 h 880832"/>
              <a:gd name="connsiteX20" fmla="*/ 562479 w 1077492"/>
              <a:gd name="connsiteY20" fmla="*/ 522594 h 880832"/>
              <a:gd name="connsiteX21" fmla="*/ 207664 w 1077492"/>
              <a:gd name="connsiteY21" fmla="*/ 608151 h 880832"/>
              <a:gd name="connsiteX22" fmla="*/ 203307 w 1077492"/>
              <a:gd name="connsiteY22" fmla="*/ 628640 h 880832"/>
              <a:gd name="connsiteX23" fmla="*/ 178918 w 1077492"/>
              <a:gd name="connsiteY23" fmla="*/ 663609 h 880832"/>
              <a:gd name="connsiteX24" fmla="*/ 29119 w 1077492"/>
              <a:gd name="connsiteY24" fmla="*/ 659847 h 880832"/>
              <a:gd name="connsiteX25" fmla="*/ 32881 w 1077492"/>
              <a:gd name="connsiteY25" fmla="*/ 510048 h 880832"/>
              <a:gd name="connsiteX26" fmla="*/ 67936 w 1077492"/>
              <a:gd name="connsiteY26" fmla="*/ 487958 h 880832"/>
              <a:gd name="connsiteX27" fmla="*/ 182679 w 1077492"/>
              <a:gd name="connsiteY27" fmla="*/ 513810 h 880832"/>
              <a:gd name="connsiteX28" fmla="*/ 199867 w 1077492"/>
              <a:gd name="connsiteY28" fmla="*/ 541086 h 880832"/>
              <a:gd name="connsiteX29" fmla="*/ 537541 w 1077492"/>
              <a:gd name="connsiteY29" fmla="*/ 459661 h 880832"/>
              <a:gd name="connsiteX30" fmla="*/ 536059 w 1077492"/>
              <a:gd name="connsiteY30" fmla="*/ 450434 h 880832"/>
              <a:gd name="connsiteX31" fmla="*/ 568890 w 1077492"/>
              <a:gd name="connsiteY31" fmla="*/ 377032 h 880832"/>
              <a:gd name="connsiteX32" fmla="*/ 605039 w 1077492"/>
              <a:gd name="connsiteY32" fmla="*/ 354429 h 880832"/>
              <a:gd name="connsiteX33" fmla="*/ 624516 w 1077492"/>
              <a:gd name="connsiteY33" fmla="*/ 351300 h 880832"/>
              <a:gd name="connsiteX34" fmla="*/ 624516 w 1077492"/>
              <a:gd name="connsiteY34" fmla="*/ 160667 h 880832"/>
              <a:gd name="connsiteX35" fmla="*/ 613436 w 1077492"/>
              <a:gd name="connsiteY35" fmla="*/ 158139 h 880832"/>
              <a:gd name="connsiteX36" fmla="*/ 586993 w 1077492"/>
              <a:gd name="connsiteY36" fmla="*/ 139559 h 880832"/>
              <a:gd name="connsiteX37" fmla="*/ 589927 w 1077492"/>
              <a:gd name="connsiteY37" fmla="*/ 22721 h 880832"/>
              <a:gd name="connsiteX38" fmla="*/ 618123 w 1077492"/>
              <a:gd name="connsiteY38" fmla="*/ 5091 h 88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7492" h="880832">
                <a:moveTo>
                  <a:pt x="618123" y="5091"/>
                </a:moveTo>
                <a:cubicBezTo>
                  <a:pt x="628264" y="1341"/>
                  <a:pt x="638938" y="-311"/>
                  <a:pt x="649515" y="48"/>
                </a:cubicBezTo>
                <a:cubicBezTo>
                  <a:pt x="670668" y="767"/>
                  <a:pt x="691432" y="9532"/>
                  <a:pt x="706766" y="25655"/>
                </a:cubicBezTo>
                <a:cubicBezTo>
                  <a:pt x="738893" y="59437"/>
                  <a:pt x="736078" y="111827"/>
                  <a:pt x="703831" y="142493"/>
                </a:cubicBezTo>
                <a:lnTo>
                  <a:pt x="665641" y="157025"/>
                </a:lnTo>
                <a:lnTo>
                  <a:pt x="665641" y="352605"/>
                </a:lnTo>
                <a:lnTo>
                  <a:pt x="684786" y="356972"/>
                </a:lnTo>
                <a:cubicBezTo>
                  <a:pt x="697289" y="362480"/>
                  <a:pt x="708859" y="370458"/>
                  <a:pt x="718689" y="380793"/>
                </a:cubicBezTo>
                <a:cubicBezTo>
                  <a:pt x="749581" y="413278"/>
                  <a:pt x="755275" y="459181"/>
                  <a:pt x="738749" y="496690"/>
                </a:cubicBezTo>
                <a:lnTo>
                  <a:pt x="735230" y="501698"/>
                </a:lnTo>
                <a:lnTo>
                  <a:pt x="845060" y="617186"/>
                </a:lnTo>
                <a:lnTo>
                  <a:pt x="879258" y="595803"/>
                </a:lnTo>
                <a:cubicBezTo>
                  <a:pt x="933414" y="575777"/>
                  <a:pt x="996107" y="589357"/>
                  <a:pt x="1037048" y="632408"/>
                </a:cubicBezTo>
                <a:cubicBezTo>
                  <a:pt x="1094236" y="692542"/>
                  <a:pt x="1089226" y="785799"/>
                  <a:pt x="1031825" y="840388"/>
                </a:cubicBezTo>
                <a:cubicBezTo>
                  <a:pt x="971691" y="897576"/>
                  <a:pt x="878434" y="892566"/>
                  <a:pt x="823846" y="835165"/>
                </a:cubicBezTo>
                <a:cubicBezTo>
                  <a:pt x="780955" y="790064"/>
                  <a:pt x="773050" y="726332"/>
                  <a:pt x="795994" y="674255"/>
                </a:cubicBezTo>
                <a:lnTo>
                  <a:pt x="803191" y="664013"/>
                </a:lnTo>
                <a:lnTo>
                  <a:pt x="690708" y="545736"/>
                </a:lnTo>
                <a:lnTo>
                  <a:pt x="678778" y="553196"/>
                </a:lnTo>
                <a:cubicBezTo>
                  <a:pt x="639771" y="567620"/>
                  <a:pt x="594617" y="557839"/>
                  <a:pt x="565128" y="526831"/>
                </a:cubicBezTo>
                <a:lnTo>
                  <a:pt x="562479" y="522594"/>
                </a:lnTo>
                <a:lnTo>
                  <a:pt x="207664" y="608151"/>
                </a:lnTo>
                <a:lnTo>
                  <a:pt x="203307" y="628640"/>
                </a:lnTo>
                <a:cubicBezTo>
                  <a:pt x="197853" y="641384"/>
                  <a:pt x="189746" y="653311"/>
                  <a:pt x="178918" y="663609"/>
                </a:cubicBezTo>
                <a:cubicBezTo>
                  <a:pt x="137575" y="702927"/>
                  <a:pt x="70309" y="703160"/>
                  <a:pt x="29119" y="659847"/>
                </a:cubicBezTo>
                <a:cubicBezTo>
                  <a:pt x="-10199" y="618504"/>
                  <a:pt x="-10431" y="551239"/>
                  <a:pt x="32881" y="510048"/>
                </a:cubicBezTo>
                <a:cubicBezTo>
                  <a:pt x="43217" y="500219"/>
                  <a:pt x="55173" y="492832"/>
                  <a:pt x="67936" y="487958"/>
                </a:cubicBezTo>
                <a:cubicBezTo>
                  <a:pt x="106227" y="473336"/>
                  <a:pt x="151787" y="481326"/>
                  <a:pt x="182679" y="513810"/>
                </a:cubicBezTo>
                <a:lnTo>
                  <a:pt x="199867" y="541086"/>
                </a:lnTo>
                <a:lnTo>
                  <a:pt x="537541" y="459661"/>
                </a:lnTo>
                <a:lnTo>
                  <a:pt x="536059" y="450434"/>
                </a:lnTo>
                <a:cubicBezTo>
                  <a:pt x="536980" y="423313"/>
                  <a:pt x="548218" y="396691"/>
                  <a:pt x="568890" y="377032"/>
                </a:cubicBezTo>
                <a:cubicBezTo>
                  <a:pt x="579718" y="366735"/>
                  <a:pt x="592037" y="359237"/>
                  <a:pt x="605039" y="354429"/>
                </a:cubicBezTo>
                <a:lnTo>
                  <a:pt x="624516" y="351300"/>
                </a:lnTo>
                <a:lnTo>
                  <a:pt x="624516" y="160667"/>
                </a:lnTo>
                <a:lnTo>
                  <a:pt x="613436" y="158139"/>
                </a:lnTo>
                <a:cubicBezTo>
                  <a:pt x="603685" y="153843"/>
                  <a:pt x="594660" y="147621"/>
                  <a:pt x="586993" y="139559"/>
                </a:cubicBezTo>
                <a:cubicBezTo>
                  <a:pt x="554867" y="105778"/>
                  <a:pt x="557681" y="53388"/>
                  <a:pt x="589927" y="22721"/>
                </a:cubicBezTo>
                <a:cubicBezTo>
                  <a:pt x="598373" y="14690"/>
                  <a:pt x="607982" y="8842"/>
                  <a:pt x="618123" y="5091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82" name="Freeform: Shape 381">
            <a:extLst>
              <a:ext uri="{FF2B5EF4-FFF2-40B4-BE49-F238E27FC236}">
                <a16:creationId xmlns:a16="http://schemas.microsoft.com/office/drawing/2014/main" id="{B4F1F681-3BB7-4692-BAC2-F69E007AFF9F}"/>
              </a:ext>
            </a:extLst>
          </p:cNvPr>
          <p:cNvSpPr/>
          <p:nvPr/>
        </p:nvSpPr>
        <p:spPr>
          <a:xfrm rot="11654967" flipH="1">
            <a:off x="94910" y="2476374"/>
            <a:ext cx="1942572" cy="1833269"/>
          </a:xfrm>
          <a:custGeom>
            <a:avLst/>
            <a:gdLst>
              <a:gd name="connsiteX0" fmla="*/ 943257 w 2013900"/>
              <a:gd name="connsiteY0" fmla="*/ 1501970 h 1900583"/>
              <a:gd name="connsiteX1" fmla="*/ 744074 w 2013900"/>
              <a:gd name="connsiteY1" fmla="*/ 1348088 h 1900583"/>
              <a:gd name="connsiteX2" fmla="*/ 748630 w 2013900"/>
              <a:gd name="connsiteY2" fmla="*/ 1338807 h 1900583"/>
              <a:gd name="connsiteX3" fmla="*/ 706808 w 2013900"/>
              <a:gd name="connsiteY3" fmla="*/ 1216890 h 1900583"/>
              <a:gd name="connsiteX4" fmla="*/ 695446 w 2013900"/>
              <a:gd name="connsiteY4" fmla="*/ 1211313 h 1900583"/>
              <a:gd name="connsiteX5" fmla="*/ 726700 w 2013900"/>
              <a:gd name="connsiteY5" fmla="*/ 978267 h 1900583"/>
              <a:gd name="connsiteX6" fmla="*/ 764518 w 2013900"/>
              <a:gd name="connsiteY6" fmla="*/ 965451 h 1900583"/>
              <a:gd name="connsiteX7" fmla="*/ 799083 w 2013900"/>
              <a:gd name="connsiteY7" fmla="*/ 935439 h 1900583"/>
              <a:gd name="connsiteX8" fmla="*/ 819837 w 2013900"/>
              <a:gd name="connsiteY8" fmla="*/ 893157 h 1900583"/>
              <a:gd name="connsiteX9" fmla="*/ 822213 w 2013900"/>
              <a:gd name="connsiteY9" fmla="*/ 851356 h 1900583"/>
              <a:gd name="connsiteX10" fmla="*/ 1043738 w 2013900"/>
              <a:gd name="connsiteY10" fmla="*/ 760675 h 1900583"/>
              <a:gd name="connsiteX11" fmla="*/ 1061832 w 2013900"/>
              <a:gd name="connsiteY11" fmla="*/ 781899 h 1900583"/>
              <a:gd name="connsiteX12" fmla="*/ 1191467 w 2013900"/>
              <a:gd name="connsiteY12" fmla="*/ 790843 h 1900583"/>
              <a:gd name="connsiteX13" fmla="*/ 1200605 w 2013900"/>
              <a:gd name="connsiteY13" fmla="*/ 782908 h 1900583"/>
              <a:gd name="connsiteX14" fmla="*/ 1391604 w 2013900"/>
              <a:gd name="connsiteY14" fmla="*/ 930468 h 1900583"/>
              <a:gd name="connsiteX15" fmla="*/ 1386234 w 2013900"/>
              <a:gd name="connsiteY15" fmla="*/ 941312 h 1900583"/>
              <a:gd name="connsiteX16" fmla="*/ 1427616 w 2013900"/>
              <a:gd name="connsiteY16" fmla="*/ 1064490 h 1900583"/>
              <a:gd name="connsiteX17" fmla="*/ 1447779 w 2013900"/>
              <a:gd name="connsiteY17" fmla="*/ 1074387 h 1900583"/>
              <a:gd name="connsiteX18" fmla="*/ 1417037 w 2013900"/>
              <a:gd name="connsiteY18" fmla="*/ 1303612 h 1900583"/>
              <a:gd name="connsiteX19" fmla="*/ 1377304 w 2013900"/>
              <a:gd name="connsiteY19" fmla="*/ 1316666 h 1900583"/>
              <a:gd name="connsiteX20" fmla="*/ 1342096 w 2013900"/>
              <a:gd name="connsiteY20" fmla="*/ 1347016 h 1900583"/>
              <a:gd name="connsiteX21" fmla="*/ 1318419 w 2013900"/>
              <a:gd name="connsiteY21" fmla="*/ 1433424 h 1900583"/>
              <a:gd name="connsiteX22" fmla="*/ 1318667 w 2013900"/>
              <a:gd name="connsiteY22" fmla="*/ 1434179 h 1900583"/>
              <a:gd name="connsiteX23" fmla="*/ 1097018 w 2013900"/>
              <a:gd name="connsiteY23" fmla="*/ 1524911 h 1900583"/>
              <a:gd name="connsiteX24" fmla="*/ 1079718 w 2013900"/>
              <a:gd name="connsiteY24" fmla="*/ 1504987 h 1900583"/>
              <a:gd name="connsiteX25" fmla="*/ 950083 w 2013900"/>
              <a:gd name="connsiteY25" fmla="*/ 1496043 h 1900583"/>
              <a:gd name="connsiteX26" fmla="*/ 75043 w 2013900"/>
              <a:gd name="connsiteY26" fmla="*/ 1597161 h 1900583"/>
              <a:gd name="connsiteX27" fmla="*/ 108134 w 2013900"/>
              <a:gd name="connsiteY27" fmla="*/ 1604721 h 1900583"/>
              <a:gd name="connsiteX28" fmla="*/ 154857 w 2013900"/>
              <a:gd name="connsiteY28" fmla="*/ 1598764 h 1900583"/>
              <a:gd name="connsiteX29" fmla="*/ 233875 w 2013900"/>
              <a:gd name="connsiteY29" fmla="*/ 1496935 h 1900583"/>
              <a:gd name="connsiteX30" fmla="*/ 231813 w 2013900"/>
              <a:gd name="connsiteY30" fmla="*/ 1480763 h 1900583"/>
              <a:gd name="connsiteX31" fmla="*/ 540598 w 2013900"/>
              <a:gd name="connsiteY31" fmla="*/ 1375577 h 1900583"/>
              <a:gd name="connsiteX32" fmla="*/ 563677 w 2013900"/>
              <a:gd name="connsiteY32" fmla="*/ 1402157 h 1900583"/>
              <a:gd name="connsiteX33" fmla="*/ 692537 w 2013900"/>
              <a:gd name="connsiteY33" fmla="*/ 1412103 h 1900583"/>
              <a:gd name="connsiteX34" fmla="*/ 693400 w 2013900"/>
              <a:gd name="connsiteY34" fmla="*/ 1411346 h 1900583"/>
              <a:gd name="connsiteX35" fmla="*/ 797736 w 2013900"/>
              <a:gd name="connsiteY35" fmla="*/ 1491953 h 1900583"/>
              <a:gd name="connsiteX36" fmla="*/ 894945 w 2013900"/>
              <a:gd name="connsiteY36" fmla="*/ 1567053 h 1900583"/>
              <a:gd name="connsiteX37" fmla="*/ 894430 w 2013900"/>
              <a:gd name="connsiteY37" fmla="*/ 1568079 h 1900583"/>
              <a:gd name="connsiteX38" fmla="*/ 936587 w 2013900"/>
              <a:gd name="connsiteY38" fmla="*/ 1690255 h 1900583"/>
              <a:gd name="connsiteX39" fmla="*/ 1100786 w 2013900"/>
              <a:gd name="connsiteY39" fmla="*/ 1669186 h 1900583"/>
              <a:gd name="connsiteX40" fmla="*/ 1121540 w 2013900"/>
              <a:gd name="connsiteY40" fmla="*/ 1626904 h 1900583"/>
              <a:gd name="connsiteX41" fmla="*/ 1123204 w 2013900"/>
              <a:gd name="connsiteY41" fmla="*/ 1597620 h 1900583"/>
              <a:gd name="connsiteX42" fmla="*/ 1237555 w 2013900"/>
              <a:gd name="connsiteY42" fmla="*/ 1551067 h 1900583"/>
              <a:gd name="connsiteX43" fmla="*/ 1355644 w 2013900"/>
              <a:gd name="connsiteY43" fmla="*/ 1502993 h 1900583"/>
              <a:gd name="connsiteX44" fmla="*/ 1362776 w 2013900"/>
              <a:gd name="connsiteY44" fmla="*/ 1511266 h 1900583"/>
              <a:gd name="connsiteX45" fmla="*/ 1491817 w 2013900"/>
              <a:gd name="connsiteY45" fmla="*/ 1520936 h 1900583"/>
              <a:gd name="connsiteX46" fmla="*/ 1499270 w 2013900"/>
              <a:gd name="connsiteY46" fmla="*/ 1514511 h 1900583"/>
              <a:gd name="connsiteX47" fmla="*/ 1790657 w 2013900"/>
              <a:gd name="connsiteY47" fmla="*/ 1739626 h 1900583"/>
              <a:gd name="connsiteX48" fmla="*/ 1783473 w 2013900"/>
              <a:gd name="connsiteY48" fmla="*/ 1754261 h 1900583"/>
              <a:gd name="connsiteX49" fmla="*/ 1825296 w 2013900"/>
              <a:gd name="connsiteY49" fmla="*/ 1876178 h 1900583"/>
              <a:gd name="connsiteX50" fmla="*/ 1867578 w 2013900"/>
              <a:gd name="connsiteY50" fmla="*/ 1896932 h 1900583"/>
              <a:gd name="connsiteX51" fmla="*/ 1989494 w 2013900"/>
              <a:gd name="connsiteY51" fmla="*/ 1855110 h 1900583"/>
              <a:gd name="connsiteX52" fmla="*/ 1968427 w 2013900"/>
              <a:gd name="connsiteY52" fmla="*/ 1690911 h 1900583"/>
              <a:gd name="connsiteX53" fmla="*/ 1838792 w 2013900"/>
              <a:gd name="connsiteY53" fmla="*/ 1681967 h 1900583"/>
              <a:gd name="connsiteX54" fmla="*/ 1838014 w 2013900"/>
              <a:gd name="connsiteY54" fmla="*/ 1682642 h 1900583"/>
              <a:gd name="connsiteX55" fmla="*/ 1544325 w 2013900"/>
              <a:gd name="connsiteY55" fmla="*/ 1455749 h 1900583"/>
              <a:gd name="connsiteX56" fmla="*/ 1547700 w 2013900"/>
              <a:gd name="connsiteY56" fmla="*/ 1448953 h 1900583"/>
              <a:gd name="connsiteX57" fmla="*/ 1506345 w 2013900"/>
              <a:gd name="connsiteY57" fmla="*/ 1326336 h 1900583"/>
              <a:gd name="connsiteX58" fmla="*/ 1493239 w 2013900"/>
              <a:gd name="connsiteY58" fmla="*/ 1319828 h 1900583"/>
              <a:gd name="connsiteX59" fmla="*/ 1509136 w 2013900"/>
              <a:gd name="connsiteY59" fmla="*/ 1199535 h 1900583"/>
              <a:gd name="connsiteX60" fmla="*/ 1524327 w 2013900"/>
              <a:gd name="connsiteY60" fmla="*/ 1084591 h 1900583"/>
              <a:gd name="connsiteX61" fmla="*/ 1557251 w 2013900"/>
              <a:gd name="connsiteY61" fmla="*/ 1073434 h 1900583"/>
              <a:gd name="connsiteX62" fmla="*/ 1591815 w 2013900"/>
              <a:gd name="connsiteY62" fmla="*/ 1043422 h 1900583"/>
              <a:gd name="connsiteX63" fmla="*/ 1570748 w 2013900"/>
              <a:gd name="connsiteY63" fmla="*/ 879222 h 1900583"/>
              <a:gd name="connsiteX64" fmla="*/ 1483503 w 2013900"/>
              <a:gd name="connsiteY64" fmla="*/ 855912 h 1900583"/>
              <a:gd name="connsiteX65" fmla="*/ 1444684 w 2013900"/>
              <a:gd name="connsiteY65" fmla="*/ 869068 h 1900583"/>
              <a:gd name="connsiteX66" fmla="*/ 1340899 w 2013900"/>
              <a:gd name="connsiteY66" fmla="*/ 788887 h 1900583"/>
              <a:gd name="connsiteX67" fmla="*/ 1246914 w 2013900"/>
              <a:gd name="connsiteY67" fmla="*/ 716278 h 1900583"/>
              <a:gd name="connsiteX68" fmla="*/ 1249341 w 2013900"/>
              <a:gd name="connsiteY68" fmla="*/ 673586 h 1900583"/>
              <a:gd name="connsiteX69" fmla="*/ 1204964 w 2013900"/>
              <a:gd name="connsiteY69" fmla="*/ 596631 h 1900583"/>
              <a:gd name="connsiteX70" fmla="*/ 1168993 w 2013900"/>
              <a:gd name="connsiteY70" fmla="*/ 578975 h 1900583"/>
              <a:gd name="connsiteX71" fmla="*/ 1168993 w 2013900"/>
              <a:gd name="connsiteY71" fmla="*/ 225315 h 1900583"/>
              <a:gd name="connsiteX72" fmla="*/ 1170003 w 2013900"/>
              <a:gd name="connsiteY72" fmla="*/ 225113 h 1900583"/>
              <a:gd name="connsiteX73" fmla="*/ 1242179 w 2013900"/>
              <a:gd name="connsiteY73" fmla="*/ 117058 h 1900583"/>
              <a:gd name="connsiteX74" fmla="*/ 1125121 w 2013900"/>
              <a:gd name="connsiteY74" fmla="*/ 1 h 1900583"/>
              <a:gd name="connsiteX75" fmla="*/ 1008063 w 2013900"/>
              <a:gd name="connsiteY75" fmla="*/ 117059 h 1900583"/>
              <a:gd name="connsiteX76" fmla="*/ 1078973 w 2013900"/>
              <a:gd name="connsiteY76" fmla="*/ 224691 h 1900583"/>
              <a:gd name="connsiteX77" fmla="*/ 1094946 w 2013900"/>
              <a:gd name="connsiteY77" fmla="*/ 227954 h 1900583"/>
              <a:gd name="connsiteX78" fmla="*/ 1094946 w 2013900"/>
              <a:gd name="connsiteY78" fmla="*/ 580718 h 1900583"/>
              <a:gd name="connsiteX79" fmla="*/ 1086671 w 2013900"/>
              <a:gd name="connsiteY79" fmla="*/ 583843 h 1900583"/>
              <a:gd name="connsiteX80" fmla="*/ 1075329 w 2013900"/>
              <a:gd name="connsiteY80" fmla="*/ 587687 h 1900583"/>
              <a:gd name="connsiteX81" fmla="*/ 1040783 w 2013900"/>
              <a:gd name="connsiteY81" fmla="*/ 617683 h 1900583"/>
              <a:gd name="connsiteX82" fmla="*/ 1040763 w 2013900"/>
              <a:gd name="connsiteY82" fmla="*/ 617700 h 1900583"/>
              <a:gd name="connsiteX83" fmla="*/ 1021723 w 2013900"/>
              <a:gd name="connsiteY83" fmla="*/ 656920 h 1900583"/>
              <a:gd name="connsiteX84" fmla="*/ 1021715 w 2013900"/>
              <a:gd name="connsiteY84" fmla="*/ 657057 h 1900583"/>
              <a:gd name="connsiteX85" fmla="*/ 1020784 w 2013900"/>
              <a:gd name="connsiteY85" fmla="*/ 658980 h 1900583"/>
              <a:gd name="connsiteX86" fmla="*/ 1019460 w 2013900"/>
              <a:gd name="connsiteY86" fmla="*/ 681579 h 1900583"/>
              <a:gd name="connsiteX87" fmla="*/ 901080 w 2013900"/>
              <a:gd name="connsiteY87" fmla="*/ 729772 h 1900583"/>
              <a:gd name="connsiteX88" fmla="*/ 783553 w 2013900"/>
              <a:gd name="connsiteY88" fmla="*/ 777618 h 1900583"/>
              <a:gd name="connsiteX89" fmla="*/ 778015 w 2013900"/>
              <a:gd name="connsiteY89" fmla="*/ 771240 h 1900583"/>
              <a:gd name="connsiteX90" fmla="*/ 613815 w 2013900"/>
              <a:gd name="connsiteY90" fmla="*/ 792308 h 1900583"/>
              <a:gd name="connsiteX91" fmla="*/ 634884 w 2013900"/>
              <a:gd name="connsiteY91" fmla="*/ 956507 h 1900583"/>
              <a:gd name="connsiteX92" fmla="*/ 645314 w 2013900"/>
              <a:gd name="connsiteY92" fmla="*/ 961627 h 1900583"/>
              <a:gd name="connsiteX93" fmla="*/ 629499 w 2013900"/>
              <a:gd name="connsiteY93" fmla="*/ 1081304 h 1900583"/>
              <a:gd name="connsiteX94" fmla="*/ 614430 w 2013900"/>
              <a:gd name="connsiteY94" fmla="*/ 1195319 h 1900583"/>
              <a:gd name="connsiteX95" fmla="*/ 577174 w 2013900"/>
              <a:gd name="connsiteY95" fmla="*/ 1207946 h 1900583"/>
              <a:gd name="connsiteX96" fmla="*/ 542608 w 2013900"/>
              <a:gd name="connsiteY96" fmla="*/ 1237958 h 1900583"/>
              <a:gd name="connsiteX97" fmla="*/ 521855 w 2013900"/>
              <a:gd name="connsiteY97" fmla="*/ 1280240 h 1900583"/>
              <a:gd name="connsiteX98" fmla="*/ 520493 w 2013900"/>
              <a:gd name="connsiteY98" fmla="*/ 1304200 h 1900583"/>
              <a:gd name="connsiteX99" fmla="*/ 205439 w 2013900"/>
              <a:gd name="connsiteY99" fmla="*/ 1411522 h 1900583"/>
              <a:gd name="connsiteX100" fmla="*/ 204922 w 2013900"/>
              <a:gd name="connsiteY100" fmla="*/ 1410631 h 1900583"/>
              <a:gd name="connsiteX101" fmla="*/ 79366 w 2013900"/>
              <a:gd name="connsiteY101" fmla="*/ 1377152 h 1900583"/>
              <a:gd name="connsiteX102" fmla="*/ 6306 w 2013900"/>
              <a:gd name="connsiteY102" fmla="*/ 1525703 h 1900583"/>
              <a:gd name="connsiteX103" fmla="*/ 75043 w 2013900"/>
              <a:gd name="connsiteY103" fmla="*/ 1597161 h 190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013900" h="1900583">
                <a:moveTo>
                  <a:pt x="943257" y="1501970"/>
                </a:moveTo>
                <a:lnTo>
                  <a:pt x="744074" y="1348088"/>
                </a:lnTo>
                <a:lnTo>
                  <a:pt x="748630" y="1338807"/>
                </a:lnTo>
                <a:cubicBezTo>
                  <a:pt x="760072" y="1294309"/>
                  <a:pt x="744218" y="1245791"/>
                  <a:pt x="706808" y="1216890"/>
                </a:cubicBezTo>
                <a:lnTo>
                  <a:pt x="695446" y="1211313"/>
                </a:lnTo>
                <a:lnTo>
                  <a:pt x="726700" y="978267"/>
                </a:lnTo>
                <a:lnTo>
                  <a:pt x="764518" y="965451"/>
                </a:lnTo>
                <a:cubicBezTo>
                  <a:pt x="777636" y="957984"/>
                  <a:pt x="789449" y="947909"/>
                  <a:pt x="799083" y="935439"/>
                </a:cubicBezTo>
                <a:cubicBezTo>
                  <a:pt x="809176" y="922375"/>
                  <a:pt x="816023" y="907989"/>
                  <a:pt x="819837" y="893157"/>
                </a:cubicBezTo>
                <a:lnTo>
                  <a:pt x="822213" y="851356"/>
                </a:lnTo>
                <a:lnTo>
                  <a:pt x="1043738" y="760675"/>
                </a:lnTo>
                <a:lnTo>
                  <a:pt x="1061832" y="781899"/>
                </a:lnTo>
                <a:cubicBezTo>
                  <a:pt x="1101024" y="812177"/>
                  <a:pt x="1152114" y="813244"/>
                  <a:pt x="1191467" y="790843"/>
                </a:cubicBezTo>
                <a:lnTo>
                  <a:pt x="1200605" y="782908"/>
                </a:lnTo>
                <a:lnTo>
                  <a:pt x="1391604" y="930468"/>
                </a:lnTo>
                <a:lnTo>
                  <a:pt x="1386234" y="941312"/>
                </a:lnTo>
                <a:cubicBezTo>
                  <a:pt x="1374493" y="985046"/>
                  <a:pt x="1388425" y="1034212"/>
                  <a:pt x="1427616" y="1064490"/>
                </a:cubicBezTo>
                <a:lnTo>
                  <a:pt x="1447779" y="1074387"/>
                </a:lnTo>
                <a:lnTo>
                  <a:pt x="1417037" y="1303612"/>
                </a:lnTo>
                <a:lnTo>
                  <a:pt x="1377304" y="1316666"/>
                </a:lnTo>
                <a:cubicBezTo>
                  <a:pt x="1364036" y="1324096"/>
                  <a:pt x="1352007" y="1334250"/>
                  <a:pt x="1342096" y="1347016"/>
                </a:cubicBezTo>
                <a:cubicBezTo>
                  <a:pt x="1322273" y="1372550"/>
                  <a:pt x="1314676" y="1403701"/>
                  <a:pt x="1318419" y="1433424"/>
                </a:cubicBezTo>
                <a:lnTo>
                  <a:pt x="1318667" y="1434179"/>
                </a:lnTo>
                <a:lnTo>
                  <a:pt x="1097018" y="1524911"/>
                </a:lnTo>
                <a:lnTo>
                  <a:pt x="1079718" y="1504987"/>
                </a:lnTo>
                <a:cubicBezTo>
                  <a:pt x="1040526" y="1474709"/>
                  <a:pt x="989436" y="1473641"/>
                  <a:pt x="950083" y="1496043"/>
                </a:cubicBezTo>
                <a:close/>
                <a:moveTo>
                  <a:pt x="75043" y="1597161"/>
                </a:moveTo>
                <a:cubicBezTo>
                  <a:pt x="85545" y="1601240"/>
                  <a:pt x="96683" y="1603828"/>
                  <a:pt x="108134" y="1604721"/>
                </a:cubicBezTo>
                <a:cubicBezTo>
                  <a:pt x="123403" y="1605911"/>
                  <a:pt x="139230" y="1604086"/>
                  <a:pt x="154857" y="1598764"/>
                </a:cubicBezTo>
                <a:cubicBezTo>
                  <a:pt x="199605" y="1583520"/>
                  <a:pt x="230305" y="1542741"/>
                  <a:pt x="233875" y="1496935"/>
                </a:cubicBezTo>
                <a:lnTo>
                  <a:pt x="231813" y="1480763"/>
                </a:lnTo>
                <a:lnTo>
                  <a:pt x="540598" y="1375577"/>
                </a:lnTo>
                <a:lnTo>
                  <a:pt x="563677" y="1402157"/>
                </a:lnTo>
                <a:cubicBezTo>
                  <a:pt x="602868" y="1432435"/>
                  <a:pt x="652926" y="1434839"/>
                  <a:pt x="692537" y="1412103"/>
                </a:cubicBezTo>
                <a:lnTo>
                  <a:pt x="693400" y="1411346"/>
                </a:lnTo>
                <a:lnTo>
                  <a:pt x="797736" y="1491953"/>
                </a:lnTo>
                <a:lnTo>
                  <a:pt x="894945" y="1567053"/>
                </a:lnTo>
                <a:lnTo>
                  <a:pt x="894430" y="1568079"/>
                </a:lnTo>
                <a:cubicBezTo>
                  <a:pt x="882432" y="1612147"/>
                  <a:pt x="897395" y="1659977"/>
                  <a:pt x="936587" y="1690255"/>
                </a:cubicBezTo>
                <a:cubicBezTo>
                  <a:pt x="986466" y="1728790"/>
                  <a:pt x="1060415" y="1721441"/>
                  <a:pt x="1100786" y="1669186"/>
                </a:cubicBezTo>
                <a:cubicBezTo>
                  <a:pt x="1110878" y="1656123"/>
                  <a:pt x="1117725" y="1641737"/>
                  <a:pt x="1121540" y="1626904"/>
                </a:cubicBezTo>
                <a:lnTo>
                  <a:pt x="1123204" y="1597620"/>
                </a:lnTo>
                <a:lnTo>
                  <a:pt x="1237555" y="1551067"/>
                </a:lnTo>
                <a:lnTo>
                  <a:pt x="1355644" y="1502993"/>
                </a:lnTo>
                <a:lnTo>
                  <a:pt x="1362776" y="1511266"/>
                </a:lnTo>
                <a:cubicBezTo>
                  <a:pt x="1401076" y="1541000"/>
                  <a:pt x="1452016" y="1543225"/>
                  <a:pt x="1491817" y="1520936"/>
                </a:cubicBezTo>
                <a:lnTo>
                  <a:pt x="1499270" y="1514511"/>
                </a:lnTo>
                <a:lnTo>
                  <a:pt x="1790657" y="1739626"/>
                </a:lnTo>
                <a:lnTo>
                  <a:pt x="1783473" y="1754261"/>
                </a:lnTo>
                <a:cubicBezTo>
                  <a:pt x="1772031" y="1798759"/>
                  <a:pt x="1787886" y="1847276"/>
                  <a:pt x="1825296" y="1876178"/>
                </a:cubicBezTo>
                <a:cubicBezTo>
                  <a:pt x="1838359" y="1886271"/>
                  <a:pt x="1852745" y="1893118"/>
                  <a:pt x="1867578" y="1896932"/>
                </a:cubicBezTo>
                <a:cubicBezTo>
                  <a:pt x="1912075" y="1908374"/>
                  <a:pt x="1960593" y="1892520"/>
                  <a:pt x="1989494" y="1855110"/>
                </a:cubicBezTo>
                <a:cubicBezTo>
                  <a:pt x="2029865" y="1802855"/>
                  <a:pt x="2018306" y="1729446"/>
                  <a:pt x="1968427" y="1690911"/>
                </a:cubicBezTo>
                <a:cubicBezTo>
                  <a:pt x="1929235" y="1660633"/>
                  <a:pt x="1878145" y="1659565"/>
                  <a:pt x="1838792" y="1681967"/>
                </a:cubicBezTo>
                <a:lnTo>
                  <a:pt x="1838014" y="1682642"/>
                </a:lnTo>
                <a:lnTo>
                  <a:pt x="1544325" y="1455749"/>
                </a:lnTo>
                <a:lnTo>
                  <a:pt x="1547700" y="1448953"/>
                </a:lnTo>
                <a:cubicBezTo>
                  <a:pt x="1559428" y="1404868"/>
                  <a:pt x="1544645" y="1356070"/>
                  <a:pt x="1506345" y="1326336"/>
                </a:cubicBezTo>
                <a:lnTo>
                  <a:pt x="1493239" y="1319828"/>
                </a:lnTo>
                <a:lnTo>
                  <a:pt x="1509136" y="1199535"/>
                </a:lnTo>
                <a:lnTo>
                  <a:pt x="1524327" y="1084591"/>
                </a:lnTo>
                <a:lnTo>
                  <a:pt x="1557251" y="1073434"/>
                </a:lnTo>
                <a:cubicBezTo>
                  <a:pt x="1570368" y="1065966"/>
                  <a:pt x="1582182" y="1055892"/>
                  <a:pt x="1591815" y="1043422"/>
                </a:cubicBezTo>
                <a:cubicBezTo>
                  <a:pt x="1632186" y="991167"/>
                  <a:pt x="1620627" y="917758"/>
                  <a:pt x="1570748" y="879222"/>
                </a:cubicBezTo>
                <a:cubicBezTo>
                  <a:pt x="1544620" y="859037"/>
                  <a:pt x="1513204" y="851834"/>
                  <a:pt x="1483503" y="855912"/>
                </a:cubicBezTo>
                <a:lnTo>
                  <a:pt x="1444684" y="869068"/>
                </a:lnTo>
                <a:lnTo>
                  <a:pt x="1340899" y="788887"/>
                </a:lnTo>
                <a:lnTo>
                  <a:pt x="1246914" y="716278"/>
                </a:lnTo>
                <a:lnTo>
                  <a:pt x="1249341" y="673586"/>
                </a:lnTo>
                <a:cubicBezTo>
                  <a:pt x="1245263" y="643885"/>
                  <a:pt x="1229903" y="615899"/>
                  <a:pt x="1204964" y="596631"/>
                </a:cubicBezTo>
                <a:lnTo>
                  <a:pt x="1168993" y="578975"/>
                </a:lnTo>
                <a:lnTo>
                  <a:pt x="1168993" y="225315"/>
                </a:lnTo>
                <a:lnTo>
                  <a:pt x="1170003" y="225113"/>
                </a:lnTo>
                <a:cubicBezTo>
                  <a:pt x="1211789" y="207666"/>
                  <a:pt x="1242179" y="166584"/>
                  <a:pt x="1242179" y="117058"/>
                </a:cubicBezTo>
                <a:cubicBezTo>
                  <a:pt x="1242179" y="54028"/>
                  <a:pt x="1191154" y="0"/>
                  <a:pt x="1125121" y="1"/>
                </a:cubicBezTo>
                <a:cubicBezTo>
                  <a:pt x="1062090" y="1"/>
                  <a:pt x="1008063" y="51026"/>
                  <a:pt x="1008063" y="117059"/>
                </a:cubicBezTo>
                <a:cubicBezTo>
                  <a:pt x="1008063" y="164333"/>
                  <a:pt x="1036765" y="206541"/>
                  <a:pt x="1078973" y="224691"/>
                </a:cubicBezTo>
                <a:lnTo>
                  <a:pt x="1094946" y="227954"/>
                </a:lnTo>
                <a:lnTo>
                  <a:pt x="1094946" y="580718"/>
                </a:lnTo>
                <a:lnTo>
                  <a:pt x="1086671" y="583843"/>
                </a:lnTo>
                <a:lnTo>
                  <a:pt x="1075329" y="587687"/>
                </a:lnTo>
                <a:lnTo>
                  <a:pt x="1040783" y="617683"/>
                </a:lnTo>
                <a:lnTo>
                  <a:pt x="1040763" y="617700"/>
                </a:lnTo>
                <a:cubicBezTo>
                  <a:pt x="1031588" y="629576"/>
                  <a:pt x="1025281" y="642956"/>
                  <a:pt x="1021723" y="656920"/>
                </a:cubicBezTo>
                <a:lnTo>
                  <a:pt x="1021715" y="657057"/>
                </a:lnTo>
                <a:lnTo>
                  <a:pt x="1020784" y="658980"/>
                </a:lnTo>
                <a:lnTo>
                  <a:pt x="1019460" y="681579"/>
                </a:lnTo>
                <a:lnTo>
                  <a:pt x="901080" y="729772"/>
                </a:lnTo>
                <a:lnTo>
                  <a:pt x="783553" y="777618"/>
                </a:lnTo>
                <a:lnTo>
                  <a:pt x="778015" y="771240"/>
                </a:lnTo>
                <a:cubicBezTo>
                  <a:pt x="725760" y="730869"/>
                  <a:pt x="652351" y="742428"/>
                  <a:pt x="613815" y="792308"/>
                </a:cubicBezTo>
                <a:cubicBezTo>
                  <a:pt x="575280" y="842187"/>
                  <a:pt x="582629" y="916137"/>
                  <a:pt x="634884" y="956507"/>
                </a:cubicBezTo>
                <a:lnTo>
                  <a:pt x="645314" y="961627"/>
                </a:lnTo>
                <a:lnTo>
                  <a:pt x="629499" y="1081304"/>
                </a:lnTo>
                <a:lnTo>
                  <a:pt x="614430" y="1195319"/>
                </a:lnTo>
                <a:lnTo>
                  <a:pt x="577174" y="1207946"/>
                </a:lnTo>
                <a:cubicBezTo>
                  <a:pt x="564056" y="1215413"/>
                  <a:pt x="552242" y="1225488"/>
                  <a:pt x="542608" y="1237958"/>
                </a:cubicBezTo>
                <a:cubicBezTo>
                  <a:pt x="532516" y="1251022"/>
                  <a:pt x="525669" y="1265407"/>
                  <a:pt x="521855" y="1280240"/>
                </a:cubicBezTo>
                <a:lnTo>
                  <a:pt x="520493" y="1304200"/>
                </a:lnTo>
                <a:lnTo>
                  <a:pt x="205439" y="1411522"/>
                </a:lnTo>
                <a:lnTo>
                  <a:pt x="204922" y="1410631"/>
                </a:lnTo>
                <a:cubicBezTo>
                  <a:pt x="174933" y="1376702"/>
                  <a:pt x="126246" y="1361182"/>
                  <a:pt x="79366" y="1377152"/>
                </a:cubicBezTo>
                <a:cubicBezTo>
                  <a:pt x="19701" y="1397476"/>
                  <a:pt x="-14987" y="1463197"/>
                  <a:pt x="6306" y="1525703"/>
                </a:cubicBezTo>
                <a:cubicBezTo>
                  <a:pt x="17738" y="1559264"/>
                  <a:pt x="43535" y="1584923"/>
                  <a:pt x="75043" y="1597161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 w="4332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id="{7D2FEB4E-9B40-43EA-9DC1-F9FF01AAA86B}"/>
              </a:ext>
            </a:extLst>
          </p:cNvPr>
          <p:cNvSpPr/>
          <p:nvPr/>
        </p:nvSpPr>
        <p:spPr>
          <a:xfrm rot="2581066" flipH="1">
            <a:off x="4958097" y="3013283"/>
            <a:ext cx="216343" cy="767004"/>
          </a:xfrm>
          <a:custGeom>
            <a:avLst/>
            <a:gdLst>
              <a:gd name="connsiteX0" fmla="*/ 5046 w 235010"/>
              <a:gd name="connsiteY0" fmla="*/ 100489 h 833185"/>
              <a:gd name="connsiteX1" fmla="*/ 61777 w 235010"/>
              <a:gd name="connsiteY1" fmla="*/ 215509 h 833185"/>
              <a:gd name="connsiteX2" fmla="*/ 95081 w 235010"/>
              <a:gd name="connsiteY2" fmla="*/ 219991 h 833185"/>
              <a:gd name="connsiteX3" fmla="*/ 95081 w 235010"/>
              <a:gd name="connsiteY3" fmla="*/ 607587 h 833185"/>
              <a:gd name="connsiteX4" fmla="*/ 84921 w 235010"/>
              <a:gd name="connsiteY4" fmla="*/ 606290 h 833185"/>
              <a:gd name="connsiteX5" fmla="*/ 15507 w 235010"/>
              <a:gd name="connsiteY5" fmla="*/ 659853 h 833185"/>
              <a:gd name="connsiteX6" fmla="*/ 57782 w 235010"/>
              <a:gd name="connsiteY6" fmla="*/ 817678 h 833185"/>
              <a:gd name="connsiteX7" fmla="*/ 215608 w 235010"/>
              <a:gd name="connsiteY7" fmla="*/ 775402 h 833185"/>
              <a:gd name="connsiteX8" fmla="*/ 173332 w 235010"/>
              <a:gd name="connsiteY8" fmla="*/ 617577 h 833185"/>
              <a:gd name="connsiteX9" fmla="*/ 168164 w 235010"/>
              <a:gd name="connsiteY9" fmla="*/ 616917 h 833185"/>
              <a:gd name="connsiteX10" fmla="*/ 168164 w 235010"/>
              <a:gd name="connsiteY10" fmla="*/ 217879 h 833185"/>
              <a:gd name="connsiteX11" fmla="*/ 188769 w 235010"/>
              <a:gd name="connsiteY11" fmla="*/ 208024 h 833185"/>
              <a:gd name="connsiteX12" fmla="*/ 219602 w 235010"/>
              <a:gd name="connsiteY12" fmla="*/ 173233 h 833185"/>
              <a:gd name="connsiteX13" fmla="*/ 177326 w 235010"/>
              <a:gd name="connsiteY13" fmla="*/ 15407 h 833185"/>
              <a:gd name="connsiteX14" fmla="*/ 19501 w 235010"/>
              <a:gd name="connsiteY14" fmla="*/ 57684 h 833185"/>
              <a:gd name="connsiteX15" fmla="*/ 5046 w 235010"/>
              <a:gd name="connsiteY15" fmla="*/ 100489 h 83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010" h="833185">
                <a:moveTo>
                  <a:pt x="5046" y="100489"/>
                </a:moveTo>
                <a:cubicBezTo>
                  <a:pt x="-667" y="144815"/>
                  <a:pt x="19448" y="191066"/>
                  <a:pt x="61777" y="215509"/>
                </a:cubicBezTo>
                <a:lnTo>
                  <a:pt x="95081" y="219991"/>
                </a:lnTo>
                <a:lnTo>
                  <a:pt x="95081" y="607587"/>
                </a:lnTo>
                <a:lnTo>
                  <a:pt x="84921" y="606290"/>
                </a:lnTo>
                <a:cubicBezTo>
                  <a:pt x="56408" y="614199"/>
                  <a:pt x="31062" y="632916"/>
                  <a:pt x="15507" y="659853"/>
                </a:cubicBezTo>
                <a:cubicBezTo>
                  <a:pt x="-17084" y="716292"/>
                  <a:pt x="3909" y="786569"/>
                  <a:pt x="57782" y="817678"/>
                </a:cubicBezTo>
                <a:cubicBezTo>
                  <a:pt x="114221" y="850269"/>
                  <a:pt x="184498" y="829276"/>
                  <a:pt x="215608" y="775402"/>
                </a:cubicBezTo>
                <a:cubicBezTo>
                  <a:pt x="248199" y="718963"/>
                  <a:pt x="227206" y="648686"/>
                  <a:pt x="173332" y="617577"/>
                </a:cubicBezTo>
                <a:lnTo>
                  <a:pt x="168164" y="616917"/>
                </a:lnTo>
                <a:lnTo>
                  <a:pt x="168164" y="217879"/>
                </a:lnTo>
                <a:lnTo>
                  <a:pt x="188769" y="208024"/>
                </a:lnTo>
                <a:cubicBezTo>
                  <a:pt x="200884" y="198985"/>
                  <a:pt x="211455" y="187343"/>
                  <a:pt x="219602" y="173233"/>
                </a:cubicBezTo>
                <a:cubicBezTo>
                  <a:pt x="250712" y="119359"/>
                  <a:pt x="233766" y="47999"/>
                  <a:pt x="177326" y="15407"/>
                </a:cubicBezTo>
                <a:cubicBezTo>
                  <a:pt x="123453" y="-15702"/>
                  <a:pt x="52092" y="1245"/>
                  <a:pt x="19501" y="57684"/>
                </a:cubicBezTo>
                <a:cubicBezTo>
                  <a:pt x="11724" y="71152"/>
                  <a:pt x="6950" y="85714"/>
                  <a:pt x="5046" y="100489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75B3B4F-4D8D-4921-B57A-C3AB214A2370}"/>
              </a:ext>
            </a:extLst>
          </p:cNvPr>
          <p:cNvSpPr/>
          <p:nvPr/>
        </p:nvSpPr>
        <p:spPr>
          <a:xfrm>
            <a:off x="3631412" y="3846721"/>
            <a:ext cx="1828800" cy="55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AEF46E3-D7CC-4697-920F-9330864A8466}"/>
              </a:ext>
            </a:extLst>
          </p:cNvPr>
          <p:cNvSpPr/>
          <p:nvPr/>
        </p:nvSpPr>
        <p:spPr>
          <a:xfrm>
            <a:off x="3631412" y="3923972"/>
            <a:ext cx="1828800" cy="557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33A9C9A-BD34-48C5-85A7-DDEDF37A1020}"/>
              </a:ext>
            </a:extLst>
          </p:cNvPr>
          <p:cNvSpPr/>
          <p:nvPr/>
        </p:nvSpPr>
        <p:spPr>
          <a:xfrm>
            <a:off x="3631412" y="4001224"/>
            <a:ext cx="1828800" cy="55762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C9DF842-10F6-446D-829E-5F50FCF00ABF}"/>
              </a:ext>
            </a:extLst>
          </p:cNvPr>
          <p:cNvSpPr/>
          <p:nvPr/>
        </p:nvSpPr>
        <p:spPr>
          <a:xfrm>
            <a:off x="3631412" y="4078475"/>
            <a:ext cx="1828800" cy="557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67F2B6B-7E8A-419F-8BFF-DFC358030831}"/>
              </a:ext>
            </a:extLst>
          </p:cNvPr>
          <p:cNvSpPr/>
          <p:nvPr/>
        </p:nvSpPr>
        <p:spPr>
          <a:xfrm>
            <a:off x="3631412" y="4155727"/>
            <a:ext cx="1828800" cy="557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4C6E77-DFFF-4965-81DB-107970244A57}"/>
              </a:ext>
            </a:extLst>
          </p:cNvPr>
          <p:cNvSpPr/>
          <p:nvPr/>
        </p:nvSpPr>
        <p:spPr>
          <a:xfrm flipH="1">
            <a:off x="1246862" y="1295257"/>
            <a:ext cx="3381618" cy="4696350"/>
          </a:xfrm>
          <a:custGeom>
            <a:avLst/>
            <a:gdLst>
              <a:gd name="connsiteX0" fmla="*/ 1759294 w 4022581"/>
              <a:gd name="connsiteY0" fmla="*/ 3774190 h 5586511"/>
              <a:gd name="connsiteX1" fmla="*/ 2712181 w 4022581"/>
              <a:gd name="connsiteY1" fmla="*/ 3774190 h 5586511"/>
              <a:gd name="connsiteX2" fmla="*/ 2733706 w 4022581"/>
              <a:gd name="connsiteY2" fmla="*/ 3795715 h 5586511"/>
              <a:gd name="connsiteX3" fmla="*/ 2712706 w 4022581"/>
              <a:gd name="connsiteY3" fmla="*/ 3817241 h 5586511"/>
              <a:gd name="connsiteX4" fmla="*/ 1759294 w 4022581"/>
              <a:gd name="connsiteY4" fmla="*/ 3817241 h 5586511"/>
              <a:gd name="connsiteX5" fmla="*/ 1737769 w 4022581"/>
              <a:gd name="connsiteY5" fmla="*/ 3795715 h 5586511"/>
              <a:gd name="connsiteX6" fmla="*/ 1759294 w 4022581"/>
              <a:gd name="connsiteY6" fmla="*/ 3774190 h 5586511"/>
              <a:gd name="connsiteX7" fmla="*/ 43050 w 4022581"/>
              <a:gd name="connsiteY7" fmla="*/ 3774190 h 5586511"/>
              <a:gd name="connsiteX8" fmla="*/ 1169189 w 4022581"/>
              <a:gd name="connsiteY8" fmla="*/ 3774190 h 5586511"/>
              <a:gd name="connsiteX9" fmla="*/ 1190714 w 4022581"/>
              <a:gd name="connsiteY9" fmla="*/ 3795715 h 5586511"/>
              <a:gd name="connsiteX10" fmla="*/ 1169189 w 4022581"/>
              <a:gd name="connsiteY10" fmla="*/ 3817241 h 5586511"/>
              <a:gd name="connsiteX11" fmla="*/ 43050 w 4022581"/>
              <a:gd name="connsiteY11" fmla="*/ 3817241 h 5586511"/>
              <a:gd name="connsiteX12" fmla="*/ 21525 w 4022581"/>
              <a:gd name="connsiteY12" fmla="*/ 3795715 h 5586511"/>
              <a:gd name="connsiteX13" fmla="*/ 43050 w 4022581"/>
              <a:gd name="connsiteY13" fmla="*/ 3774190 h 5586511"/>
              <a:gd name="connsiteX14" fmla="*/ 1205938 w 4022581"/>
              <a:gd name="connsiteY14" fmla="*/ 3529537 h 5586511"/>
              <a:gd name="connsiteX15" fmla="*/ 1708369 w 4022581"/>
              <a:gd name="connsiteY15" fmla="*/ 3529537 h 5586511"/>
              <a:gd name="connsiteX16" fmla="*/ 1710470 w 4022581"/>
              <a:gd name="connsiteY16" fmla="*/ 3535837 h 5586511"/>
              <a:gd name="connsiteX17" fmla="*/ 1668469 w 4022581"/>
              <a:gd name="connsiteY17" fmla="*/ 3562613 h 5586511"/>
              <a:gd name="connsiteX18" fmla="*/ 1273664 w 4022581"/>
              <a:gd name="connsiteY18" fmla="*/ 3572589 h 5586511"/>
              <a:gd name="connsiteX19" fmla="*/ 1224838 w 4022581"/>
              <a:gd name="connsiteY19" fmla="*/ 3550012 h 5586511"/>
              <a:gd name="connsiteX20" fmla="*/ 1205938 w 4022581"/>
              <a:gd name="connsiteY20" fmla="*/ 3529537 h 5586511"/>
              <a:gd name="connsiteX21" fmla="*/ 1710469 w 4022581"/>
              <a:gd name="connsiteY21" fmla="*/ 2010171 h 5586511"/>
              <a:gd name="connsiteX22" fmla="*/ 1632243 w 4022581"/>
              <a:gd name="connsiteY22" fmla="*/ 2088397 h 5586511"/>
              <a:gd name="connsiteX23" fmla="*/ 1710469 w 4022581"/>
              <a:gd name="connsiteY23" fmla="*/ 2166623 h 5586511"/>
              <a:gd name="connsiteX24" fmla="*/ 1788695 w 4022581"/>
              <a:gd name="connsiteY24" fmla="*/ 2088397 h 5586511"/>
              <a:gd name="connsiteX25" fmla="*/ 1710469 w 4022581"/>
              <a:gd name="connsiteY25" fmla="*/ 2010171 h 5586511"/>
              <a:gd name="connsiteX26" fmla="*/ 1710469 w 4022581"/>
              <a:gd name="connsiteY26" fmla="*/ 1933520 h 5586511"/>
              <a:gd name="connsiteX27" fmla="*/ 1865345 w 4022581"/>
              <a:gd name="connsiteY27" fmla="*/ 2088397 h 5586511"/>
              <a:gd name="connsiteX28" fmla="*/ 1710469 w 4022581"/>
              <a:gd name="connsiteY28" fmla="*/ 2243273 h 5586511"/>
              <a:gd name="connsiteX29" fmla="*/ 1555592 w 4022581"/>
              <a:gd name="connsiteY29" fmla="*/ 2088397 h 5586511"/>
              <a:gd name="connsiteX30" fmla="*/ 1710469 w 4022581"/>
              <a:gd name="connsiteY30" fmla="*/ 1933520 h 5586511"/>
              <a:gd name="connsiteX31" fmla="*/ 1710470 w 4022581"/>
              <a:gd name="connsiteY31" fmla="*/ 1845319 h 5586511"/>
              <a:gd name="connsiteX32" fmla="*/ 1467392 w 4022581"/>
              <a:gd name="connsiteY32" fmla="*/ 2088396 h 5586511"/>
              <a:gd name="connsiteX33" fmla="*/ 1710470 w 4022581"/>
              <a:gd name="connsiteY33" fmla="*/ 2331474 h 5586511"/>
              <a:gd name="connsiteX34" fmla="*/ 1953547 w 4022581"/>
              <a:gd name="connsiteY34" fmla="*/ 2088396 h 5586511"/>
              <a:gd name="connsiteX35" fmla="*/ 1710470 w 4022581"/>
              <a:gd name="connsiteY35" fmla="*/ 1845319 h 5586511"/>
              <a:gd name="connsiteX36" fmla="*/ 1202263 w 4022581"/>
              <a:gd name="connsiteY36" fmla="*/ 167400 h 5586511"/>
              <a:gd name="connsiteX37" fmla="*/ 1738820 w 4022581"/>
              <a:gd name="connsiteY37" fmla="*/ 167400 h 5586511"/>
              <a:gd name="connsiteX38" fmla="*/ 1744070 w 4022581"/>
              <a:gd name="connsiteY38" fmla="*/ 1336588 h 5586511"/>
              <a:gd name="connsiteX39" fmla="*/ 1955122 w 4022581"/>
              <a:gd name="connsiteY39" fmla="*/ 1631116 h 5586511"/>
              <a:gd name="connsiteX40" fmla="*/ 2234426 w 4022581"/>
              <a:gd name="connsiteY40" fmla="*/ 1630066 h 5586511"/>
              <a:gd name="connsiteX41" fmla="*/ 2258576 w 4022581"/>
              <a:gd name="connsiteY41" fmla="*/ 1653167 h 5586511"/>
              <a:gd name="connsiteX42" fmla="*/ 2258576 w 4022581"/>
              <a:gd name="connsiteY42" fmla="*/ 1713542 h 5586511"/>
              <a:gd name="connsiteX43" fmla="*/ 2280101 w 4022581"/>
              <a:gd name="connsiteY43" fmla="*/ 1736642 h 5586511"/>
              <a:gd name="connsiteX44" fmla="*/ 2678055 w 4022581"/>
              <a:gd name="connsiteY44" fmla="*/ 1749243 h 5586511"/>
              <a:gd name="connsiteX45" fmla="*/ 3728592 w 4022581"/>
              <a:gd name="connsiteY45" fmla="*/ 3139458 h 5586511"/>
              <a:gd name="connsiteX46" fmla="*/ 3981120 w 4022581"/>
              <a:gd name="connsiteY46" fmla="*/ 3625088 h 5586511"/>
              <a:gd name="connsiteX47" fmla="*/ 4002120 w 4022581"/>
              <a:gd name="connsiteY47" fmla="*/ 4043518 h 5586511"/>
              <a:gd name="connsiteX48" fmla="*/ 3678191 w 4022581"/>
              <a:gd name="connsiteY48" fmla="*/ 4530724 h 5586511"/>
              <a:gd name="connsiteX49" fmla="*/ 3216186 w 4022581"/>
              <a:gd name="connsiteY49" fmla="*/ 4718676 h 5586511"/>
              <a:gd name="connsiteX50" fmla="*/ 3216186 w 4022581"/>
              <a:gd name="connsiteY50" fmla="*/ 5032629 h 5586511"/>
              <a:gd name="connsiteX51" fmla="*/ 3979020 w 4022581"/>
              <a:gd name="connsiteY51" fmla="*/ 5038929 h 5586511"/>
              <a:gd name="connsiteX52" fmla="*/ 3979020 w 4022581"/>
              <a:gd name="connsiteY52" fmla="*/ 5586511 h 5586511"/>
              <a:gd name="connsiteX53" fmla="*/ 0 w 4022581"/>
              <a:gd name="connsiteY53" fmla="*/ 5586511 h 5586511"/>
              <a:gd name="connsiteX54" fmla="*/ 0 w 4022581"/>
              <a:gd name="connsiteY54" fmla="*/ 5037879 h 5586511"/>
              <a:gd name="connsiteX55" fmla="*/ 405829 w 4022581"/>
              <a:gd name="connsiteY55" fmla="*/ 5028954 h 5586511"/>
              <a:gd name="connsiteX56" fmla="*/ 405829 w 4022581"/>
              <a:gd name="connsiteY56" fmla="*/ 4847827 h 5586511"/>
              <a:gd name="connsiteX57" fmla="*/ 933460 w 4022581"/>
              <a:gd name="connsiteY57" fmla="*/ 4842052 h 5586511"/>
              <a:gd name="connsiteX58" fmla="*/ 1391791 w 4022581"/>
              <a:gd name="connsiteY58" fmla="*/ 4577974 h 5586511"/>
              <a:gd name="connsiteX59" fmla="*/ 1426967 w 4022581"/>
              <a:gd name="connsiteY59" fmla="*/ 4577449 h 5586511"/>
              <a:gd name="connsiteX60" fmla="*/ 1822821 w 4022581"/>
              <a:gd name="connsiteY60" fmla="*/ 4773801 h 5586511"/>
              <a:gd name="connsiteX61" fmla="*/ 1812321 w 4022581"/>
              <a:gd name="connsiteY61" fmla="*/ 4347496 h 5586511"/>
              <a:gd name="connsiteX62" fmla="*/ 746558 w 4022581"/>
              <a:gd name="connsiteY62" fmla="*/ 4336471 h 5586511"/>
              <a:gd name="connsiteX63" fmla="*/ 738683 w 4022581"/>
              <a:gd name="connsiteY63" fmla="*/ 4018843 h 5586511"/>
              <a:gd name="connsiteX64" fmla="*/ 47251 w 4022581"/>
              <a:gd name="connsiteY64" fmla="*/ 4008868 h 5586511"/>
              <a:gd name="connsiteX65" fmla="*/ 22050 w 4022581"/>
              <a:gd name="connsiteY65" fmla="*/ 4008868 h 5586511"/>
              <a:gd name="connsiteX66" fmla="*/ 22050 w 4022581"/>
              <a:gd name="connsiteY66" fmla="*/ 3859241 h 5586511"/>
              <a:gd name="connsiteX67" fmla="*/ 2680155 w 4022581"/>
              <a:gd name="connsiteY67" fmla="*/ 3859241 h 5586511"/>
              <a:gd name="connsiteX68" fmla="*/ 2735281 w 4022581"/>
              <a:gd name="connsiteY68" fmla="*/ 4002567 h 5586511"/>
              <a:gd name="connsiteX69" fmla="*/ 3160011 w 4022581"/>
              <a:gd name="connsiteY69" fmla="*/ 3584138 h 5586511"/>
              <a:gd name="connsiteX70" fmla="*/ 3134286 w 4022581"/>
              <a:gd name="connsiteY70" fmla="*/ 3287510 h 5586511"/>
              <a:gd name="connsiteX71" fmla="*/ 2877558 w 4022581"/>
              <a:gd name="connsiteY71" fmla="*/ 2957806 h 5586511"/>
              <a:gd name="connsiteX72" fmla="*/ 2569379 w 4022581"/>
              <a:gd name="connsiteY72" fmla="*/ 2858055 h 5586511"/>
              <a:gd name="connsiteX73" fmla="*/ 1834896 w 4022581"/>
              <a:gd name="connsiteY73" fmla="*/ 2850180 h 5586511"/>
              <a:gd name="connsiteX74" fmla="*/ 1819671 w 4022581"/>
              <a:gd name="connsiteY74" fmla="*/ 3051257 h 5586511"/>
              <a:gd name="connsiteX75" fmla="*/ 1737770 w 4022581"/>
              <a:gd name="connsiteY75" fmla="*/ 3109008 h 5586511"/>
              <a:gd name="connsiteX76" fmla="*/ 1726745 w 4022581"/>
              <a:gd name="connsiteY76" fmla="*/ 3494362 h 5586511"/>
              <a:gd name="connsiteX77" fmla="*/ 1191238 w 4022581"/>
              <a:gd name="connsiteY77" fmla="*/ 3497512 h 5586511"/>
              <a:gd name="connsiteX78" fmla="*/ 1185463 w 4022581"/>
              <a:gd name="connsiteY78" fmla="*/ 3135258 h 5586511"/>
              <a:gd name="connsiteX79" fmla="*/ 937660 w 4022581"/>
              <a:gd name="connsiteY79" fmla="*/ 3013457 h 5586511"/>
              <a:gd name="connsiteX80" fmla="*/ 936085 w 4022581"/>
              <a:gd name="connsiteY80" fmla="*/ 3013457 h 5586511"/>
              <a:gd name="connsiteX81" fmla="*/ 824784 w 4022581"/>
              <a:gd name="connsiteY81" fmla="*/ 3290660 h 5586511"/>
              <a:gd name="connsiteX82" fmla="*/ 737633 w 4022581"/>
              <a:gd name="connsiteY82" fmla="*/ 3265459 h 5586511"/>
              <a:gd name="connsiteX83" fmla="*/ 660457 w 4022581"/>
              <a:gd name="connsiteY83" fmla="*/ 3297485 h 5586511"/>
              <a:gd name="connsiteX84" fmla="*/ 352279 w 4022581"/>
              <a:gd name="connsiteY84" fmla="*/ 3164658 h 5586511"/>
              <a:gd name="connsiteX85" fmla="*/ 525006 w 4022581"/>
              <a:gd name="connsiteY85" fmla="*/ 2749904 h 5586511"/>
              <a:gd name="connsiteX86" fmla="*/ 536556 w 4022581"/>
              <a:gd name="connsiteY86" fmla="*/ 2717353 h 5586511"/>
              <a:gd name="connsiteX87" fmla="*/ 514506 w 4022581"/>
              <a:gd name="connsiteY87" fmla="*/ 2660653 h 5586511"/>
              <a:gd name="connsiteX88" fmla="*/ 498230 w 4022581"/>
              <a:gd name="connsiteY88" fmla="*/ 2602902 h 5586511"/>
              <a:gd name="connsiteX89" fmla="*/ 592206 w 4022581"/>
              <a:gd name="connsiteY89" fmla="*/ 2387650 h 5586511"/>
              <a:gd name="connsiteX90" fmla="*/ 998561 w 4022581"/>
              <a:gd name="connsiteY90" fmla="*/ 2551976 h 5586511"/>
              <a:gd name="connsiteX91" fmla="*/ 1003286 w 4022581"/>
              <a:gd name="connsiteY91" fmla="*/ 1752393 h 5586511"/>
              <a:gd name="connsiteX92" fmla="*/ 1190188 w 4022581"/>
              <a:gd name="connsiteY92" fmla="*/ 1599091 h 5586511"/>
              <a:gd name="connsiteX93" fmla="*/ 1202263 w 4022581"/>
              <a:gd name="connsiteY93" fmla="*/ 167400 h 5586511"/>
              <a:gd name="connsiteX94" fmla="*/ 1169095 w 4022581"/>
              <a:gd name="connsiteY94" fmla="*/ 0 h 5586511"/>
              <a:gd name="connsiteX95" fmla="*/ 1766794 w 4022581"/>
              <a:gd name="connsiteY95" fmla="*/ 0 h 5586511"/>
              <a:gd name="connsiteX96" fmla="*/ 1827246 w 4022581"/>
              <a:gd name="connsiteY96" fmla="*/ 60452 h 5586511"/>
              <a:gd name="connsiteX97" fmla="*/ 1827245 w 4022581"/>
              <a:gd name="connsiteY97" fmla="*/ 60452 h 5586511"/>
              <a:gd name="connsiteX98" fmla="*/ 1766793 w 4022581"/>
              <a:gd name="connsiteY98" fmla="*/ 120904 h 5586511"/>
              <a:gd name="connsiteX99" fmla="*/ 1169095 w 4022581"/>
              <a:gd name="connsiteY99" fmla="*/ 120903 h 5586511"/>
              <a:gd name="connsiteX100" fmla="*/ 1113394 w 4022581"/>
              <a:gd name="connsiteY100" fmla="*/ 83982 h 5586511"/>
              <a:gd name="connsiteX101" fmla="*/ 1108643 w 4022581"/>
              <a:gd name="connsiteY101" fmla="*/ 60452 h 5586511"/>
              <a:gd name="connsiteX102" fmla="*/ 1113394 w 4022581"/>
              <a:gd name="connsiteY102" fmla="*/ 36921 h 5586511"/>
              <a:gd name="connsiteX103" fmla="*/ 1169095 w 4022581"/>
              <a:gd name="connsiteY103" fmla="*/ 0 h 558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022581" h="5586511">
                <a:moveTo>
                  <a:pt x="1759294" y="3774190"/>
                </a:moveTo>
                <a:lnTo>
                  <a:pt x="2712181" y="3774190"/>
                </a:lnTo>
                <a:cubicBezTo>
                  <a:pt x="2723731" y="3774190"/>
                  <a:pt x="2733706" y="3783640"/>
                  <a:pt x="2733706" y="3795715"/>
                </a:cubicBezTo>
                <a:cubicBezTo>
                  <a:pt x="2733706" y="3807791"/>
                  <a:pt x="2724256" y="3817241"/>
                  <a:pt x="2712706" y="3817241"/>
                </a:cubicBezTo>
                <a:lnTo>
                  <a:pt x="1759294" y="3817241"/>
                </a:lnTo>
                <a:cubicBezTo>
                  <a:pt x="1747744" y="3817241"/>
                  <a:pt x="1737769" y="3807791"/>
                  <a:pt x="1737769" y="3795715"/>
                </a:cubicBezTo>
                <a:cubicBezTo>
                  <a:pt x="1737769" y="3784165"/>
                  <a:pt x="1747219" y="3774190"/>
                  <a:pt x="1759294" y="3774190"/>
                </a:cubicBezTo>
                <a:close/>
                <a:moveTo>
                  <a:pt x="43050" y="3774190"/>
                </a:moveTo>
                <a:lnTo>
                  <a:pt x="1169189" y="3774190"/>
                </a:lnTo>
                <a:cubicBezTo>
                  <a:pt x="1180739" y="3774190"/>
                  <a:pt x="1190714" y="3783640"/>
                  <a:pt x="1190714" y="3795715"/>
                </a:cubicBezTo>
                <a:cubicBezTo>
                  <a:pt x="1190714" y="3807791"/>
                  <a:pt x="1180739" y="3817241"/>
                  <a:pt x="1169189" y="3817241"/>
                </a:cubicBezTo>
                <a:lnTo>
                  <a:pt x="43050" y="3817241"/>
                </a:lnTo>
                <a:cubicBezTo>
                  <a:pt x="31500" y="3817241"/>
                  <a:pt x="21525" y="3807791"/>
                  <a:pt x="21525" y="3795715"/>
                </a:cubicBezTo>
                <a:cubicBezTo>
                  <a:pt x="21525" y="3784165"/>
                  <a:pt x="30975" y="3774190"/>
                  <a:pt x="43050" y="3774190"/>
                </a:cubicBezTo>
                <a:close/>
                <a:moveTo>
                  <a:pt x="1205938" y="3529537"/>
                </a:moveTo>
                <a:cubicBezTo>
                  <a:pt x="1378665" y="3529537"/>
                  <a:pt x="1543518" y="3529537"/>
                  <a:pt x="1708369" y="3529537"/>
                </a:cubicBezTo>
                <a:cubicBezTo>
                  <a:pt x="1708894" y="3531637"/>
                  <a:pt x="1709945" y="3533737"/>
                  <a:pt x="1710470" y="3535837"/>
                </a:cubicBezTo>
                <a:cubicBezTo>
                  <a:pt x="1696294" y="3544762"/>
                  <a:pt x="1683169" y="3554738"/>
                  <a:pt x="1668469" y="3562613"/>
                </a:cubicBezTo>
                <a:cubicBezTo>
                  <a:pt x="1538793" y="3632439"/>
                  <a:pt x="1406491" y="3629814"/>
                  <a:pt x="1273664" y="3572589"/>
                </a:cubicBezTo>
                <a:cubicBezTo>
                  <a:pt x="1257389" y="3565764"/>
                  <a:pt x="1240588" y="3558938"/>
                  <a:pt x="1224838" y="3550012"/>
                </a:cubicBezTo>
                <a:cubicBezTo>
                  <a:pt x="1218013" y="3546337"/>
                  <a:pt x="1213813" y="3538462"/>
                  <a:pt x="1205938" y="3529537"/>
                </a:cubicBezTo>
                <a:close/>
                <a:moveTo>
                  <a:pt x="1710469" y="2010171"/>
                </a:moveTo>
                <a:cubicBezTo>
                  <a:pt x="1667418" y="2010171"/>
                  <a:pt x="1632243" y="2045346"/>
                  <a:pt x="1632243" y="2088397"/>
                </a:cubicBezTo>
                <a:cubicBezTo>
                  <a:pt x="1632243" y="2131447"/>
                  <a:pt x="1667418" y="2166623"/>
                  <a:pt x="1710469" y="2166623"/>
                </a:cubicBezTo>
                <a:cubicBezTo>
                  <a:pt x="1754044" y="2166623"/>
                  <a:pt x="1788695" y="2131447"/>
                  <a:pt x="1788695" y="2088397"/>
                </a:cubicBezTo>
                <a:cubicBezTo>
                  <a:pt x="1788695" y="2045346"/>
                  <a:pt x="1753519" y="2010171"/>
                  <a:pt x="1710469" y="2010171"/>
                </a:cubicBezTo>
                <a:close/>
                <a:moveTo>
                  <a:pt x="1710469" y="1933520"/>
                </a:moveTo>
                <a:cubicBezTo>
                  <a:pt x="1796045" y="1933520"/>
                  <a:pt x="1865345" y="2002821"/>
                  <a:pt x="1865345" y="2088397"/>
                </a:cubicBezTo>
                <a:cubicBezTo>
                  <a:pt x="1865345" y="2173973"/>
                  <a:pt x="1796045" y="2243273"/>
                  <a:pt x="1710469" y="2243273"/>
                </a:cubicBezTo>
                <a:cubicBezTo>
                  <a:pt x="1624893" y="2243273"/>
                  <a:pt x="1555592" y="2173973"/>
                  <a:pt x="1555592" y="2088397"/>
                </a:cubicBezTo>
                <a:cubicBezTo>
                  <a:pt x="1555592" y="2002821"/>
                  <a:pt x="1624893" y="1933520"/>
                  <a:pt x="1710469" y="1933520"/>
                </a:cubicBezTo>
                <a:close/>
                <a:moveTo>
                  <a:pt x="1710470" y="1845319"/>
                </a:moveTo>
                <a:cubicBezTo>
                  <a:pt x="1576068" y="1845319"/>
                  <a:pt x="1467392" y="1953995"/>
                  <a:pt x="1467392" y="2088396"/>
                </a:cubicBezTo>
                <a:cubicBezTo>
                  <a:pt x="1467392" y="2222798"/>
                  <a:pt x="1576068" y="2331474"/>
                  <a:pt x="1710470" y="2331474"/>
                </a:cubicBezTo>
                <a:cubicBezTo>
                  <a:pt x="1844871" y="2331474"/>
                  <a:pt x="1953547" y="2222798"/>
                  <a:pt x="1953547" y="2088396"/>
                </a:cubicBezTo>
                <a:cubicBezTo>
                  <a:pt x="1953547" y="1953995"/>
                  <a:pt x="1844871" y="1845319"/>
                  <a:pt x="1710470" y="1845319"/>
                </a:cubicBezTo>
                <a:close/>
                <a:moveTo>
                  <a:pt x="1202263" y="167400"/>
                </a:moveTo>
                <a:cubicBezTo>
                  <a:pt x="1380766" y="167400"/>
                  <a:pt x="1558218" y="167400"/>
                  <a:pt x="1738820" y="167400"/>
                </a:cubicBezTo>
                <a:cubicBezTo>
                  <a:pt x="1738820" y="174750"/>
                  <a:pt x="1741970" y="954384"/>
                  <a:pt x="1744070" y="1336588"/>
                </a:cubicBezTo>
                <a:cubicBezTo>
                  <a:pt x="1744070" y="1349188"/>
                  <a:pt x="1935697" y="1631116"/>
                  <a:pt x="1955122" y="1631116"/>
                </a:cubicBezTo>
                <a:cubicBezTo>
                  <a:pt x="2048574" y="1630066"/>
                  <a:pt x="2141499" y="1631116"/>
                  <a:pt x="2234426" y="1630066"/>
                </a:cubicBezTo>
                <a:cubicBezTo>
                  <a:pt x="2252801" y="1629541"/>
                  <a:pt x="2259101" y="1635316"/>
                  <a:pt x="2258576" y="1653167"/>
                </a:cubicBezTo>
                <a:cubicBezTo>
                  <a:pt x="2257526" y="1673117"/>
                  <a:pt x="2259101" y="1693592"/>
                  <a:pt x="2258576" y="1713542"/>
                </a:cubicBezTo>
                <a:cubicBezTo>
                  <a:pt x="2258051" y="1729817"/>
                  <a:pt x="2262251" y="1736117"/>
                  <a:pt x="2280101" y="1736642"/>
                </a:cubicBezTo>
                <a:cubicBezTo>
                  <a:pt x="2412928" y="1739793"/>
                  <a:pt x="2545229" y="1744518"/>
                  <a:pt x="2678055" y="1749243"/>
                </a:cubicBezTo>
                <a:cubicBezTo>
                  <a:pt x="2686981" y="1749768"/>
                  <a:pt x="3500739" y="2793479"/>
                  <a:pt x="3728592" y="3139458"/>
                </a:cubicBezTo>
                <a:cubicBezTo>
                  <a:pt x="3837793" y="3301685"/>
                  <a:pt x="3907094" y="3431886"/>
                  <a:pt x="3981120" y="3625088"/>
                </a:cubicBezTo>
                <a:cubicBezTo>
                  <a:pt x="4046745" y="3853991"/>
                  <a:pt x="4018920" y="3983143"/>
                  <a:pt x="4002120" y="4043518"/>
                </a:cubicBezTo>
                <a:cubicBezTo>
                  <a:pt x="3978495" y="4145894"/>
                  <a:pt x="3899219" y="4389497"/>
                  <a:pt x="3678191" y="4530724"/>
                </a:cubicBezTo>
                <a:cubicBezTo>
                  <a:pt x="3613616" y="4563799"/>
                  <a:pt x="3479214" y="4637825"/>
                  <a:pt x="3216186" y="4718676"/>
                </a:cubicBezTo>
                <a:cubicBezTo>
                  <a:pt x="3216186" y="4822627"/>
                  <a:pt x="3216186" y="4925003"/>
                  <a:pt x="3216186" y="5032629"/>
                </a:cubicBezTo>
                <a:cubicBezTo>
                  <a:pt x="3471864" y="5034729"/>
                  <a:pt x="3724917" y="5036829"/>
                  <a:pt x="3979020" y="5038929"/>
                </a:cubicBezTo>
                <a:cubicBezTo>
                  <a:pt x="3979020" y="5223206"/>
                  <a:pt x="3979020" y="5404333"/>
                  <a:pt x="3979020" y="5586511"/>
                </a:cubicBezTo>
                <a:cubicBezTo>
                  <a:pt x="2652855" y="5586511"/>
                  <a:pt x="1327216" y="5586511"/>
                  <a:pt x="0" y="5586511"/>
                </a:cubicBezTo>
                <a:cubicBezTo>
                  <a:pt x="0" y="5404858"/>
                  <a:pt x="0" y="5223731"/>
                  <a:pt x="0" y="5037879"/>
                </a:cubicBezTo>
                <a:cubicBezTo>
                  <a:pt x="134926" y="5035254"/>
                  <a:pt x="269328" y="5032104"/>
                  <a:pt x="405829" y="5028954"/>
                </a:cubicBezTo>
                <a:cubicBezTo>
                  <a:pt x="405829" y="4969103"/>
                  <a:pt x="405829" y="4909778"/>
                  <a:pt x="405829" y="4847827"/>
                </a:cubicBezTo>
                <a:cubicBezTo>
                  <a:pt x="416330" y="4847827"/>
                  <a:pt x="765983" y="4844677"/>
                  <a:pt x="933460" y="4842052"/>
                </a:cubicBezTo>
                <a:cubicBezTo>
                  <a:pt x="945535" y="4841527"/>
                  <a:pt x="1251089" y="4662500"/>
                  <a:pt x="1391791" y="4577974"/>
                </a:cubicBezTo>
                <a:cubicBezTo>
                  <a:pt x="1404391" y="4570099"/>
                  <a:pt x="1413842" y="4570624"/>
                  <a:pt x="1426967" y="4577449"/>
                </a:cubicBezTo>
                <a:cubicBezTo>
                  <a:pt x="1544568" y="4638350"/>
                  <a:pt x="1806546" y="4768026"/>
                  <a:pt x="1822821" y="4773801"/>
                </a:cubicBezTo>
                <a:cubicBezTo>
                  <a:pt x="1819146" y="4628900"/>
                  <a:pt x="1815996" y="4489248"/>
                  <a:pt x="1812321" y="4347496"/>
                </a:cubicBezTo>
                <a:cubicBezTo>
                  <a:pt x="1457417" y="4343821"/>
                  <a:pt x="1103562" y="4340146"/>
                  <a:pt x="746558" y="4336471"/>
                </a:cubicBezTo>
                <a:cubicBezTo>
                  <a:pt x="743933" y="4230420"/>
                  <a:pt x="741308" y="4126469"/>
                  <a:pt x="738683" y="4018843"/>
                </a:cubicBezTo>
                <a:cubicBezTo>
                  <a:pt x="720308" y="4017268"/>
                  <a:pt x="259353" y="4010443"/>
                  <a:pt x="47251" y="4008868"/>
                </a:cubicBezTo>
                <a:cubicBezTo>
                  <a:pt x="39375" y="4008868"/>
                  <a:pt x="31500" y="4008868"/>
                  <a:pt x="22050" y="4008868"/>
                </a:cubicBezTo>
                <a:cubicBezTo>
                  <a:pt x="22050" y="3958992"/>
                  <a:pt x="22050" y="3910167"/>
                  <a:pt x="22050" y="3859241"/>
                </a:cubicBezTo>
                <a:cubicBezTo>
                  <a:pt x="28875" y="3859241"/>
                  <a:pt x="1800771" y="3859241"/>
                  <a:pt x="2680155" y="3859241"/>
                </a:cubicBezTo>
                <a:cubicBezTo>
                  <a:pt x="2715856" y="3859241"/>
                  <a:pt x="2730556" y="3966867"/>
                  <a:pt x="2735281" y="4002567"/>
                </a:cubicBezTo>
                <a:cubicBezTo>
                  <a:pt x="2954734" y="3954267"/>
                  <a:pt x="3116435" y="3816190"/>
                  <a:pt x="3160011" y="3584138"/>
                </a:cubicBezTo>
                <a:cubicBezTo>
                  <a:pt x="3178911" y="3484912"/>
                  <a:pt x="3160536" y="3385686"/>
                  <a:pt x="3134286" y="3287510"/>
                </a:cubicBezTo>
                <a:cubicBezTo>
                  <a:pt x="3094910" y="3140508"/>
                  <a:pt x="2999359" y="3036032"/>
                  <a:pt x="2877558" y="2957806"/>
                </a:cubicBezTo>
                <a:cubicBezTo>
                  <a:pt x="2786206" y="2898480"/>
                  <a:pt x="2683305" y="2858580"/>
                  <a:pt x="2569379" y="2858055"/>
                </a:cubicBezTo>
                <a:cubicBezTo>
                  <a:pt x="2329977" y="2855955"/>
                  <a:pt x="1841721" y="2849655"/>
                  <a:pt x="1834896" y="2850180"/>
                </a:cubicBezTo>
                <a:cubicBezTo>
                  <a:pt x="1833321" y="2885355"/>
                  <a:pt x="1825446" y="3018707"/>
                  <a:pt x="1819671" y="3051257"/>
                </a:cubicBezTo>
                <a:cubicBezTo>
                  <a:pt x="1811796" y="3093258"/>
                  <a:pt x="1747220" y="3107958"/>
                  <a:pt x="1737770" y="3109008"/>
                </a:cubicBezTo>
                <a:cubicBezTo>
                  <a:pt x="1734095" y="3236584"/>
                  <a:pt x="1730420" y="3364161"/>
                  <a:pt x="1726745" y="3494362"/>
                </a:cubicBezTo>
                <a:cubicBezTo>
                  <a:pt x="1547193" y="3490687"/>
                  <a:pt x="1388116" y="3501187"/>
                  <a:pt x="1191238" y="3497512"/>
                </a:cubicBezTo>
                <a:cubicBezTo>
                  <a:pt x="1191238" y="3488062"/>
                  <a:pt x="1186513" y="3242884"/>
                  <a:pt x="1185463" y="3135258"/>
                </a:cubicBezTo>
                <a:cubicBezTo>
                  <a:pt x="1185463" y="3123183"/>
                  <a:pt x="1015361" y="3045482"/>
                  <a:pt x="937660" y="3013457"/>
                </a:cubicBezTo>
                <a:cubicBezTo>
                  <a:pt x="936610" y="3012932"/>
                  <a:pt x="934510" y="3013457"/>
                  <a:pt x="936085" y="3013457"/>
                </a:cubicBezTo>
                <a:cubicBezTo>
                  <a:pt x="898810" y="3105858"/>
                  <a:pt x="862059" y="3197209"/>
                  <a:pt x="824784" y="3290660"/>
                </a:cubicBezTo>
                <a:cubicBezTo>
                  <a:pt x="794859" y="3281735"/>
                  <a:pt x="766508" y="3273859"/>
                  <a:pt x="737633" y="3265459"/>
                </a:cubicBezTo>
                <a:cubicBezTo>
                  <a:pt x="701408" y="3254959"/>
                  <a:pt x="662557" y="3294860"/>
                  <a:pt x="660457" y="3297485"/>
                </a:cubicBezTo>
                <a:cubicBezTo>
                  <a:pt x="558606" y="3253384"/>
                  <a:pt x="457805" y="3209809"/>
                  <a:pt x="352279" y="3164658"/>
                </a:cubicBezTo>
                <a:cubicBezTo>
                  <a:pt x="365404" y="3128958"/>
                  <a:pt x="481430" y="2849655"/>
                  <a:pt x="525006" y="2749904"/>
                </a:cubicBezTo>
                <a:cubicBezTo>
                  <a:pt x="529206" y="2739404"/>
                  <a:pt x="533931" y="2728378"/>
                  <a:pt x="536556" y="2717353"/>
                </a:cubicBezTo>
                <a:cubicBezTo>
                  <a:pt x="543906" y="2689003"/>
                  <a:pt x="538656" y="2676928"/>
                  <a:pt x="514506" y="2660653"/>
                </a:cubicBezTo>
                <a:cubicBezTo>
                  <a:pt x="483530" y="2639653"/>
                  <a:pt x="483005" y="2637027"/>
                  <a:pt x="498230" y="2602902"/>
                </a:cubicBezTo>
                <a:cubicBezTo>
                  <a:pt x="527631" y="2535176"/>
                  <a:pt x="589581" y="2392900"/>
                  <a:pt x="592206" y="2387650"/>
                </a:cubicBezTo>
                <a:cubicBezTo>
                  <a:pt x="726608" y="2441725"/>
                  <a:pt x="859959" y="2495801"/>
                  <a:pt x="998561" y="2551976"/>
                </a:cubicBezTo>
                <a:cubicBezTo>
                  <a:pt x="998561" y="2537276"/>
                  <a:pt x="1001711" y="2008595"/>
                  <a:pt x="1003286" y="1752393"/>
                </a:cubicBezTo>
                <a:cubicBezTo>
                  <a:pt x="1003286" y="1738217"/>
                  <a:pt x="1190188" y="1605391"/>
                  <a:pt x="1190188" y="1599091"/>
                </a:cubicBezTo>
                <a:cubicBezTo>
                  <a:pt x="1191763" y="1514040"/>
                  <a:pt x="1202263" y="174750"/>
                  <a:pt x="1202263" y="167400"/>
                </a:cubicBezTo>
                <a:close/>
                <a:moveTo>
                  <a:pt x="1169095" y="0"/>
                </a:moveTo>
                <a:lnTo>
                  <a:pt x="1766794" y="0"/>
                </a:lnTo>
                <a:cubicBezTo>
                  <a:pt x="1800181" y="0"/>
                  <a:pt x="1827246" y="27065"/>
                  <a:pt x="1827246" y="60452"/>
                </a:cubicBezTo>
                <a:lnTo>
                  <a:pt x="1827245" y="60452"/>
                </a:lnTo>
                <a:cubicBezTo>
                  <a:pt x="1827245" y="93839"/>
                  <a:pt x="1800180" y="120904"/>
                  <a:pt x="1766793" y="120904"/>
                </a:cubicBezTo>
                <a:lnTo>
                  <a:pt x="1169095" y="120903"/>
                </a:lnTo>
                <a:cubicBezTo>
                  <a:pt x="1144055" y="120903"/>
                  <a:pt x="1122571" y="105679"/>
                  <a:pt x="1113394" y="83982"/>
                </a:cubicBezTo>
                <a:lnTo>
                  <a:pt x="1108643" y="60452"/>
                </a:lnTo>
                <a:lnTo>
                  <a:pt x="1113394" y="36921"/>
                </a:lnTo>
                <a:cubicBezTo>
                  <a:pt x="1122571" y="15224"/>
                  <a:pt x="1144055" y="0"/>
                  <a:pt x="11690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E8DBF9-0919-4E3C-9826-8F14F1050E76}"/>
              </a:ext>
            </a:extLst>
          </p:cNvPr>
          <p:cNvSpPr txBox="1"/>
          <p:nvPr/>
        </p:nvSpPr>
        <p:spPr>
          <a:xfrm>
            <a:off x="7241938" y="1871950"/>
            <a:ext cx="402124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Penguatan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budaya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riset</a:t>
            </a:r>
            <a:endParaRPr lang="ko-KR" altLang="en-US" sz="1801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2724E8A-BE22-4B25-873F-6D263A468429}"/>
              </a:ext>
            </a:extLst>
          </p:cNvPr>
          <p:cNvSpPr/>
          <p:nvPr/>
        </p:nvSpPr>
        <p:spPr>
          <a:xfrm>
            <a:off x="6647075" y="4654475"/>
            <a:ext cx="594864" cy="59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9C97A36-9185-493E-B3B4-006172BFA0E5}"/>
              </a:ext>
            </a:extLst>
          </p:cNvPr>
          <p:cNvSpPr/>
          <p:nvPr/>
        </p:nvSpPr>
        <p:spPr>
          <a:xfrm>
            <a:off x="6647075" y="3731621"/>
            <a:ext cx="594864" cy="59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BB2475-F19C-4A94-B9F9-F5E05BDAC628}"/>
              </a:ext>
            </a:extLst>
          </p:cNvPr>
          <p:cNvSpPr/>
          <p:nvPr/>
        </p:nvSpPr>
        <p:spPr>
          <a:xfrm>
            <a:off x="6647075" y="2808770"/>
            <a:ext cx="594864" cy="5948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9207FBA-6D7C-4FEE-B36A-A2605CEB3442}"/>
              </a:ext>
            </a:extLst>
          </p:cNvPr>
          <p:cNvSpPr/>
          <p:nvPr/>
        </p:nvSpPr>
        <p:spPr>
          <a:xfrm>
            <a:off x="6647075" y="5577330"/>
            <a:ext cx="594864" cy="59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060D86D-36CC-476F-BD75-ED5A6E37709A}"/>
              </a:ext>
            </a:extLst>
          </p:cNvPr>
          <p:cNvSpPr/>
          <p:nvPr/>
        </p:nvSpPr>
        <p:spPr>
          <a:xfrm>
            <a:off x="6647075" y="1885916"/>
            <a:ext cx="594864" cy="59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Freeform 47">
            <a:extLst>
              <a:ext uri="{FF2B5EF4-FFF2-40B4-BE49-F238E27FC236}">
                <a16:creationId xmlns:a16="http://schemas.microsoft.com/office/drawing/2014/main" id="{F0675B6B-A8AD-4BE4-B06D-F5AFC5AFDCC2}"/>
              </a:ext>
            </a:extLst>
          </p:cNvPr>
          <p:cNvSpPr/>
          <p:nvPr/>
        </p:nvSpPr>
        <p:spPr>
          <a:xfrm>
            <a:off x="5444164" y="1885920"/>
            <a:ext cx="1204814" cy="2019980"/>
          </a:xfrm>
          <a:custGeom>
            <a:avLst/>
            <a:gdLst>
              <a:gd name="connsiteX0" fmla="*/ 0 w 1177747"/>
              <a:gd name="connsiteY0" fmla="*/ 1945843 h 1945843"/>
              <a:gd name="connsiteX1" fmla="*/ 1177747 w 1177747"/>
              <a:gd name="connsiteY1" fmla="*/ 0 h 1945843"/>
              <a:gd name="connsiteX2" fmla="*/ 1177747 w 1177747"/>
              <a:gd name="connsiteY2" fmla="*/ 563270 h 1945843"/>
              <a:gd name="connsiteX3" fmla="*/ 0 w 1177747"/>
              <a:gd name="connsiteY3" fmla="*/ 1945843 h 1945843"/>
              <a:gd name="connsiteX0" fmla="*/ 0 w 1177747"/>
              <a:gd name="connsiteY0" fmla="*/ 1945843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45843 h 2001427"/>
              <a:gd name="connsiteX0" fmla="*/ 0 w 1177747"/>
              <a:gd name="connsiteY0" fmla="*/ 1905052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05052 h 2001427"/>
              <a:gd name="connsiteX0" fmla="*/ 0 w 1177747"/>
              <a:gd name="connsiteY0" fmla="*/ 1905052 h 1967434"/>
              <a:gd name="connsiteX1" fmla="*/ 1177747 w 1177747"/>
              <a:gd name="connsiteY1" fmla="*/ 0 h 1967434"/>
              <a:gd name="connsiteX2" fmla="*/ 1177747 w 1177747"/>
              <a:gd name="connsiteY2" fmla="*/ 563270 h 1967434"/>
              <a:gd name="connsiteX3" fmla="*/ 4432 w 1177747"/>
              <a:gd name="connsiteY3" fmla="*/ 1967434 h 1967434"/>
              <a:gd name="connsiteX4" fmla="*/ 0 w 1177747"/>
              <a:gd name="connsiteY4" fmla="*/ 1905052 h 1967434"/>
              <a:gd name="connsiteX0" fmla="*/ 0 w 1181147"/>
              <a:gd name="connsiteY0" fmla="*/ 1905052 h 1967434"/>
              <a:gd name="connsiteX1" fmla="*/ 1177747 w 1181147"/>
              <a:gd name="connsiteY1" fmla="*/ 0 h 1967434"/>
              <a:gd name="connsiteX2" fmla="*/ 1181147 w 1181147"/>
              <a:gd name="connsiteY2" fmla="*/ 580267 h 1967434"/>
              <a:gd name="connsiteX3" fmla="*/ 4432 w 1181147"/>
              <a:gd name="connsiteY3" fmla="*/ 1967434 h 1967434"/>
              <a:gd name="connsiteX4" fmla="*/ 0 w 1181147"/>
              <a:gd name="connsiteY4" fmla="*/ 1905052 h 1967434"/>
              <a:gd name="connsiteX0" fmla="*/ 0 w 1181147"/>
              <a:gd name="connsiteY0" fmla="*/ 1891455 h 1953837"/>
              <a:gd name="connsiteX1" fmla="*/ 1174347 w 1181147"/>
              <a:gd name="connsiteY1" fmla="*/ 0 h 1953837"/>
              <a:gd name="connsiteX2" fmla="*/ 1181147 w 1181147"/>
              <a:gd name="connsiteY2" fmla="*/ 566670 h 1953837"/>
              <a:gd name="connsiteX3" fmla="*/ 4432 w 1181147"/>
              <a:gd name="connsiteY3" fmla="*/ 1953837 h 1953837"/>
              <a:gd name="connsiteX4" fmla="*/ 0 w 1181147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66670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73468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457 w 1180262"/>
              <a:gd name="connsiteY0" fmla="*/ 1903679 h 1953837"/>
              <a:gd name="connsiteX1" fmla="*/ 1180112 w 1180262"/>
              <a:gd name="connsiteY1" fmla="*/ 0 h 1953837"/>
              <a:gd name="connsiteX2" fmla="*/ 1176715 w 1180262"/>
              <a:gd name="connsiteY2" fmla="*/ 573468 h 1953837"/>
              <a:gd name="connsiteX3" fmla="*/ 0 w 1180262"/>
              <a:gd name="connsiteY3" fmla="*/ 1953837 h 1953837"/>
              <a:gd name="connsiteX4" fmla="*/ 457 w 118026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711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9785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72452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1373 h 1953837"/>
              <a:gd name="connsiteX1" fmla="*/ 1180112 w 1183065"/>
              <a:gd name="connsiteY1" fmla="*/ 0 h 1953837"/>
              <a:gd name="connsiteX2" fmla="*/ 1183065 w 1183065"/>
              <a:gd name="connsiteY2" fmla="*/ 572452 h 1953837"/>
              <a:gd name="connsiteX3" fmla="*/ 0 w 1183065"/>
              <a:gd name="connsiteY3" fmla="*/ 1953837 h 1953837"/>
              <a:gd name="connsiteX4" fmla="*/ 457 w 1183065"/>
              <a:gd name="connsiteY4" fmla="*/ 1901373 h 1953837"/>
              <a:gd name="connsiteX0" fmla="*/ 457 w 1183065"/>
              <a:gd name="connsiteY0" fmla="*/ 1901373 h 1956143"/>
              <a:gd name="connsiteX1" fmla="*/ 1180112 w 1183065"/>
              <a:gd name="connsiteY1" fmla="*/ 0 h 1956143"/>
              <a:gd name="connsiteX2" fmla="*/ 1183065 w 1183065"/>
              <a:gd name="connsiteY2" fmla="*/ 572452 h 1956143"/>
              <a:gd name="connsiteX3" fmla="*/ 0 w 1183065"/>
              <a:gd name="connsiteY3" fmla="*/ 1956143 h 1956143"/>
              <a:gd name="connsiteX4" fmla="*/ 457 w 1183065"/>
              <a:gd name="connsiteY4" fmla="*/ 1901373 h 19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065" h="1956143">
                <a:moveTo>
                  <a:pt x="457" y="1901373"/>
                </a:moveTo>
                <a:lnTo>
                  <a:pt x="1180112" y="0"/>
                </a:lnTo>
                <a:cubicBezTo>
                  <a:pt x="1181245" y="193422"/>
                  <a:pt x="1181932" y="379030"/>
                  <a:pt x="1183065" y="572452"/>
                </a:cubicBezTo>
                <a:lnTo>
                  <a:pt x="0" y="1956143"/>
                </a:lnTo>
                <a:cubicBezTo>
                  <a:pt x="152" y="1939424"/>
                  <a:pt x="305" y="1918092"/>
                  <a:pt x="457" y="19013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Freeform 48">
            <a:extLst>
              <a:ext uri="{FF2B5EF4-FFF2-40B4-BE49-F238E27FC236}">
                <a16:creationId xmlns:a16="http://schemas.microsoft.com/office/drawing/2014/main" id="{5FCE667E-8558-4BAE-8A54-D79D3B8F34D3}"/>
              </a:ext>
            </a:extLst>
          </p:cNvPr>
          <p:cNvSpPr/>
          <p:nvPr/>
        </p:nvSpPr>
        <p:spPr>
          <a:xfrm>
            <a:off x="5444261" y="2808770"/>
            <a:ext cx="1204718" cy="1171728"/>
          </a:xfrm>
          <a:custGeom>
            <a:avLst/>
            <a:gdLst>
              <a:gd name="connsiteX0" fmla="*/ 3399 w 1186340"/>
              <a:gd name="connsiteY0" fmla="*/ 1104759 h 1159147"/>
              <a:gd name="connsiteX1" fmla="*/ 1182941 w 1186340"/>
              <a:gd name="connsiteY1" fmla="*/ 0 h 1159147"/>
              <a:gd name="connsiteX2" fmla="*/ 1186340 w 1186340"/>
              <a:gd name="connsiteY2" fmla="*/ 554079 h 1159147"/>
              <a:gd name="connsiteX3" fmla="*/ 0 w 1186340"/>
              <a:gd name="connsiteY3" fmla="*/ 1159147 h 1159147"/>
              <a:gd name="connsiteX4" fmla="*/ 3399 w 1186340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6340 w 1187831"/>
              <a:gd name="connsiteY2" fmla="*/ 554079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13179 w 1187831"/>
              <a:gd name="connsiteY0" fmla="*/ 1080310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13179 w 1187831"/>
              <a:gd name="connsiteY4" fmla="*/ 1080310 h 1159147"/>
              <a:gd name="connsiteX0" fmla="*/ 955 w 1175607"/>
              <a:gd name="connsiteY0" fmla="*/ 1080310 h 1134698"/>
              <a:gd name="connsiteX1" fmla="*/ 1175607 w 1175607"/>
              <a:gd name="connsiteY1" fmla="*/ 0 h 1134698"/>
              <a:gd name="connsiteX2" fmla="*/ 1171671 w 1175607"/>
              <a:gd name="connsiteY2" fmla="*/ 566304 h 1134698"/>
              <a:gd name="connsiteX3" fmla="*/ 0 w 1175607"/>
              <a:gd name="connsiteY3" fmla="*/ 1134698 h 1134698"/>
              <a:gd name="connsiteX4" fmla="*/ 955 w 1175607"/>
              <a:gd name="connsiteY4" fmla="*/ 1080310 h 1134698"/>
              <a:gd name="connsiteX0" fmla="*/ 10 w 1181997"/>
              <a:gd name="connsiteY0" fmla="*/ 1082755 h 1134698"/>
              <a:gd name="connsiteX1" fmla="*/ 1181997 w 1181997"/>
              <a:gd name="connsiteY1" fmla="*/ 0 h 1134698"/>
              <a:gd name="connsiteX2" fmla="*/ 1178061 w 1181997"/>
              <a:gd name="connsiteY2" fmla="*/ 566304 h 1134698"/>
              <a:gd name="connsiteX3" fmla="*/ 6390 w 1181997"/>
              <a:gd name="connsiteY3" fmla="*/ 1134698 h 1134698"/>
              <a:gd name="connsiteX4" fmla="*/ 10 w 1181997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8083 w 1182019"/>
              <a:gd name="connsiteY2" fmla="*/ 566304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3193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5638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972"/>
              <a:gd name="connsiteY0" fmla="*/ 1082755 h 1134698"/>
              <a:gd name="connsiteX1" fmla="*/ 1182019 w 1182972"/>
              <a:gd name="connsiteY1" fmla="*/ 0 h 1134698"/>
              <a:gd name="connsiteX2" fmla="*/ 1182972 w 1182972"/>
              <a:gd name="connsiteY2" fmla="*/ 573639 h 1134698"/>
              <a:gd name="connsiteX3" fmla="*/ 1522 w 1182972"/>
              <a:gd name="connsiteY3" fmla="*/ 1134698 h 1134698"/>
              <a:gd name="connsiteX4" fmla="*/ 32 w 1182972"/>
              <a:gd name="connsiteY4" fmla="*/ 1082755 h 1134698"/>
              <a:gd name="connsiteX0" fmla="*/ 32 w 1182972"/>
              <a:gd name="connsiteY0" fmla="*/ 1082755 h 1134698"/>
              <a:gd name="connsiteX1" fmla="*/ 1182019 w 1182972"/>
              <a:gd name="connsiteY1" fmla="*/ 0 h 1134698"/>
              <a:gd name="connsiteX2" fmla="*/ 1182972 w 1182972"/>
              <a:gd name="connsiteY2" fmla="*/ 578973 h 1134698"/>
              <a:gd name="connsiteX3" fmla="*/ 1522 w 1182972"/>
              <a:gd name="connsiteY3" fmla="*/ 1134698 h 1134698"/>
              <a:gd name="connsiteX4" fmla="*/ 32 w 1182972"/>
              <a:gd name="connsiteY4" fmla="*/ 1082755 h 113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972" h="1134698">
                <a:moveTo>
                  <a:pt x="32" y="1082755"/>
                </a:moveTo>
                <a:lnTo>
                  <a:pt x="1182019" y="0"/>
                </a:lnTo>
                <a:cubicBezTo>
                  <a:pt x="1182337" y="191213"/>
                  <a:pt x="1182654" y="387760"/>
                  <a:pt x="1182972" y="578973"/>
                </a:cubicBezTo>
                <a:lnTo>
                  <a:pt x="1522" y="1134698"/>
                </a:lnTo>
                <a:cubicBezTo>
                  <a:pt x="1840" y="1116569"/>
                  <a:pt x="-286" y="1100884"/>
                  <a:pt x="32" y="10827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Freeform 49">
            <a:extLst>
              <a:ext uri="{FF2B5EF4-FFF2-40B4-BE49-F238E27FC236}">
                <a16:creationId xmlns:a16="http://schemas.microsoft.com/office/drawing/2014/main" id="{CAC74E0F-BD76-4CBF-BB73-652150B9AA15}"/>
              </a:ext>
            </a:extLst>
          </p:cNvPr>
          <p:cNvSpPr/>
          <p:nvPr/>
        </p:nvSpPr>
        <p:spPr>
          <a:xfrm>
            <a:off x="5444203" y="3731501"/>
            <a:ext cx="1204775" cy="594533"/>
          </a:xfrm>
          <a:custGeom>
            <a:avLst/>
            <a:gdLst>
              <a:gd name="connsiteX0" fmla="*/ 0 w 1182941"/>
              <a:gd name="connsiteY0" fmla="*/ 339925 h 571075"/>
              <a:gd name="connsiteX1" fmla="*/ 1182941 w 1182941"/>
              <a:gd name="connsiteY1" fmla="*/ 571075 h 571075"/>
              <a:gd name="connsiteX2" fmla="*/ 1182941 w 1182941"/>
              <a:gd name="connsiteY2" fmla="*/ 0 h 571075"/>
              <a:gd name="connsiteX3" fmla="*/ 0 w 1182941"/>
              <a:gd name="connsiteY3" fmla="*/ 339925 h 571075"/>
              <a:gd name="connsiteX0" fmla="*/ 0 w 1182941"/>
              <a:gd name="connsiteY0" fmla="*/ 259242 h 571075"/>
              <a:gd name="connsiteX1" fmla="*/ 1182941 w 1182941"/>
              <a:gd name="connsiteY1" fmla="*/ 571075 h 571075"/>
              <a:gd name="connsiteX2" fmla="*/ 1182941 w 1182941"/>
              <a:gd name="connsiteY2" fmla="*/ 0 h 571075"/>
              <a:gd name="connsiteX3" fmla="*/ 0 w 1182941"/>
              <a:gd name="connsiteY3" fmla="*/ 259242 h 571075"/>
              <a:gd name="connsiteX0" fmla="*/ 576 w 1183517"/>
              <a:gd name="connsiteY0" fmla="*/ 259242 h 571075"/>
              <a:gd name="connsiteX1" fmla="*/ 9283 w 1183517"/>
              <a:gd name="connsiteY1" fmla="*/ 305851 h 571075"/>
              <a:gd name="connsiteX2" fmla="*/ 1183517 w 1183517"/>
              <a:gd name="connsiteY2" fmla="*/ 571075 h 571075"/>
              <a:gd name="connsiteX3" fmla="*/ 1183517 w 1183517"/>
              <a:gd name="connsiteY3" fmla="*/ 0 h 571075"/>
              <a:gd name="connsiteX4" fmla="*/ 576 w 1183517"/>
              <a:gd name="connsiteY4" fmla="*/ 259242 h 571075"/>
              <a:gd name="connsiteX0" fmla="*/ 0 w 1182941"/>
              <a:gd name="connsiteY0" fmla="*/ 259242 h 571075"/>
              <a:gd name="connsiteX1" fmla="*/ 8707 w 1182941"/>
              <a:gd name="connsiteY1" fmla="*/ 305851 h 571075"/>
              <a:gd name="connsiteX2" fmla="*/ 1182941 w 1182941"/>
              <a:gd name="connsiteY2" fmla="*/ 571075 h 571075"/>
              <a:gd name="connsiteX3" fmla="*/ 1182941 w 1182941"/>
              <a:gd name="connsiteY3" fmla="*/ 0 h 571075"/>
              <a:gd name="connsiteX4" fmla="*/ 0 w 1182941"/>
              <a:gd name="connsiteY4" fmla="*/ 259242 h 571075"/>
              <a:gd name="connsiteX0" fmla="*/ 0 w 1182941"/>
              <a:gd name="connsiteY0" fmla="*/ 259242 h 571075"/>
              <a:gd name="connsiteX1" fmla="*/ 8707 w 1182941"/>
              <a:gd name="connsiteY1" fmla="*/ 305851 h 571075"/>
              <a:gd name="connsiteX2" fmla="*/ 1182941 w 1182941"/>
              <a:gd name="connsiteY2" fmla="*/ 571075 h 571075"/>
              <a:gd name="connsiteX3" fmla="*/ 1182941 w 1182941"/>
              <a:gd name="connsiteY3" fmla="*/ 0 h 571075"/>
              <a:gd name="connsiteX4" fmla="*/ 0 w 1182941"/>
              <a:gd name="connsiteY4" fmla="*/ 259242 h 571075"/>
              <a:gd name="connsiteX0" fmla="*/ 1610 w 1184551"/>
              <a:gd name="connsiteY0" fmla="*/ 259242 h 571075"/>
              <a:gd name="connsiteX1" fmla="*/ 2982 w 1184551"/>
              <a:gd name="connsiteY1" fmla="*/ 303406 h 571075"/>
              <a:gd name="connsiteX2" fmla="*/ 1184551 w 1184551"/>
              <a:gd name="connsiteY2" fmla="*/ 571075 h 571075"/>
              <a:gd name="connsiteX3" fmla="*/ 1184551 w 1184551"/>
              <a:gd name="connsiteY3" fmla="*/ 0 h 571075"/>
              <a:gd name="connsiteX4" fmla="*/ 1610 w 1184551"/>
              <a:gd name="connsiteY4" fmla="*/ 259242 h 571075"/>
              <a:gd name="connsiteX0" fmla="*/ 0 w 1182941"/>
              <a:gd name="connsiteY0" fmla="*/ 259242 h 571075"/>
              <a:gd name="connsiteX1" fmla="*/ 1372 w 1182941"/>
              <a:gd name="connsiteY1" fmla="*/ 303406 h 571075"/>
              <a:gd name="connsiteX2" fmla="*/ 1182941 w 1182941"/>
              <a:gd name="connsiteY2" fmla="*/ 571075 h 571075"/>
              <a:gd name="connsiteX3" fmla="*/ 1182941 w 1182941"/>
              <a:gd name="connsiteY3" fmla="*/ 0 h 571075"/>
              <a:gd name="connsiteX4" fmla="*/ 0 w 1182941"/>
              <a:gd name="connsiteY4" fmla="*/ 259242 h 571075"/>
              <a:gd name="connsiteX0" fmla="*/ 0 w 1182941"/>
              <a:gd name="connsiteY0" fmla="*/ 266577 h 578410"/>
              <a:gd name="connsiteX1" fmla="*/ 1372 w 1182941"/>
              <a:gd name="connsiteY1" fmla="*/ 310741 h 578410"/>
              <a:gd name="connsiteX2" fmla="*/ 1182941 w 1182941"/>
              <a:gd name="connsiteY2" fmla="*/ 578410 h 578410"/>
              <a:gd name="connsiteX3" fmla="*/ 1180496 w 1182941"/>
              <a:gd name="connsiteY3" fmla="*/ 0 h 578410"/>
              <a:gd name="connsiteX4" fmla="*/ 0 w 1182941"/>
              <a:gd name="connsiteY4" fmla="*/ 266577 h 578410"/>
              <a:gd name="connsiteX0" fmla="*/ 0 w 1182941"/>
              <a:gd name="connsiteY0" fmla="*/ 266577 h 575743"/>
              <a:gd name="connsiteX1" fmla="*/ 1372 w 1182941"/>
              <a:gd name="connsiteY1" fmla="*/ 310741 h 575743"/>
              <a:gd name="connsiteX2" fmla="*/ 1182941 w 1182941"/>
              <a:gd name="connsiteY2" fmla="*/ 575743 h 575743"/>
              <a:gd name="connsiteX3" fmla="*/ 1180496 w 1182941"/>
              <a:gd name="connsiteY3" fmla="*/ 0 h 575743"/>
              <a:gd name="connsiteX4" fmla="*/ 0 w 1182941"/>
              <a:gd name="connsiteY4" fmla="*/ 266577 h 575743"/>
              <a:gd name="connsiteX0" fmla="*/ 0 w 1182941"/>
              <a:gd name="connsiteY0" fmla="*/ 261965 h 575743"/>
              <a:gd name="connsiteX1" fmla="*/ 1372 w 1182941"/>
              <a:gd name="connsiteY1" fmla="*/ 310741 h 575743"/>
              <a:gd name="connsiteX2" fmla="*/ 1182941 w 1182941"/>
              <a:gd name="connsiteY2" fmla="*/ 575743 h 575743"/>
              <a:gd name="connsiteX3" fmla="*/ 1180496 w 1182941"/>
              <a:gd name="connsiteY3" fmla="*/ 0 h 575743"/>
              <a:gd name="connsiteX4" fmla="*/ 0 w 1182941"/>
              <a:gd name="connsiteY4" fmla="*/ 261965 h 575743"/>
              <a:gd name="connsiteX0" fmla="*/ 0 w 1182941"/>
              <a:gd name="connsiteY0" fmla="*/ 261965 h 575743"/>
              <a:gd name="connsiteX1" fmla="*/ 1372 w 1182941"/>
              <a:gd name="connsiteY1" fmla="*/ 317659 h 575743"/>
              <a:gd name="connsiteX2" fmla="*/ 1182941 w 1182941"/>
              <a:gd name="connsiteY2" fmla="*/ 575743 h 575743"/>
              <a:gd name="connsiteX3" fmla="*/ 1180496 w 1182941"/>
              <a:gd name="connsiteY3" fmla="*/ 0 h 575743"/>
              <a:gd name="connsiteX4" fmla="*/ 0 w 1182941"/>
              <a:gd name="connsiteY4" fmla="*/ 261965 h 575743"/>
              <a:gd name="connsiteX0" fmla="*/ 966 w 1181569"/>
              <a:gd name="connsiteY0" fmla="*/ 261965 h 575743"/>
              <a:gd name="connsiteX1" fmla="*/ 0 w 1181569"/>
              <a:gd name="connsiteY1" fmla="*/ 317659 h 575743"/>
              <a:gd name="connsiteX2" fmla="*/ 1181569 w 1181569"/>
              <a:gd name="connsiteY2" fmla="*/ 575743 h 575743"/>
              <a:gd name="connsiteX3" fmla="*/ 1179124 w 1181569"/>
              <a:gd name="connsiteY3" fmla="*/ 0 h 575743"/>
              <a:gd name="connsiteX4" fmla="*/ 966 w 1181569"/>
              <a:gd name="connsiteY4" fmla="*/ 261965 h 575743"/>
              <a:gd name="connsiteX0" fmla="*/ 966 w 1181569"/>
              <a:gd name="connsiteY0" fmla="*/ 261965 h 575743"/>
              <a:gd name="connsiteX1" fmla="*/ 0 w 1181569"/>
              <a:gd name="connsiteY1" fmla="*/ 317659 h 575743"/>
              <a:gd name="connsiteX2" fmla="*/ 1181569 w 1181569"/>
              <a:gd name="connsiteY2" fmla="*/ 575743 h 575743"/>
              <a:gd name="connsiteX3" fmla="*/ 1179124 w 1181569"/>
              <a:gd name="connsiteY3" fmla="*/ 0 h 575743"/>
              <a:gd name="connsiteX4" fmla="*/ 966 w 1181569"/>
              <a:gd name="connsiteY4" fmla="*/ 261965 h 575743"/>
              <a:gd name="connsiteX0" fmla="*/ 1982 w 1182585"/>
              <a:gd name="connsiteY0" fmla="*/ 261965 h 575743"/>
              <a:gd name="connsiteX1" fmla="*/ 1016 w 1182585"/>
              <a:gd name="connsiteY1" fmla="*/ 317659 h 575743"/>
              <a:gd name="connsiteX2" fmla="*/ 1182585 w 1182585"/>
              <a:gd name="connsiteY2" fmla="*/ 575743 h 575743"/>
              <a:gd name="connsiteX3" fmla="*/ 1180140 w 1182585"/>
              <a:gd name="connsiteY3" fmla="*/ 0 h 575743"/>
              <a:gd name="connsiteX4" fmla="*/ 1982 w 1182585"/>
              <a:gd name="connsiteY4" fmla="*/ 261965 h 575743"/>
              <a:gd name="connsiteX0" fmla="*/ 2423 w 1183026"/>
              <a:gd name="connsiteY0" fmla="*/ 261965 h 575743"/>
              <a:gd name="connsiteX1" fmla="*/ 1457 w 1183026"/>
              <a:gd name="connsiteY1" fmla="*/ 317659 h 575743"/>
              <a:gd name="connsiteX2" fmla="*/ 1183026 w 1183026"/>
              <a:gd name="connsiteY2" fmla="*/ 575743 h 575743"/>
              <a:gd name="connsiteX3" fmla="*/ 1180581 w 1183026"/>
              <a:gd name="connsiteY3" fmla="*/ 0 h 575743"/>
              <a:gd name="connsiteX4" fmla="*/ 2423 w 1183026"/>
              <a:gd name="connsiteY4" fmla="*/ 261965 h 575743"/>
              <a:gd name="connsiteX0" fmla="*/ 1940 w 1182543"/>
              <a:gd name="connsiteY0" fmla="*/ 261965 h 575743"/>
              <a:gd name="connsiteX1" fmla="*/ 3312 w 1182543"/>
              <a:gd name="connsiteY1" fmla="*/ 317659 h 575743"/>
              <a:gd name="connsiteX2" fmla="*/ 1182543 w 1182543"/>
              <a:gd name="connsiteY2" fmla="*/ 575743 h 575743"/>
              <a:gd name="connsiteX3" fmla="*/ 1180098 w 1182543"/>
              <a:gd name="connsiteY3" fmla="*/ 0 h 575743"/>
              <a:gd name="connsiteX4" fmla="*/ 1940 w 1182543"/>
              <a:gd name="connsiteY4" fmla="*/ 261965 h 575743"/>
              <a:gd name="connsiteX0" fmla="*/ 2423 w 1183026"/>
              <a:gd name="connsiteY0" fmla="*/ 261965 h 575743"/>
              <a:gd name="connsiteX1" fmla="*/ 1457 w 1183026"/>
              <a:gd name="connsiteY1" fmla="*/ 315354 h 575743"/>
              <a:gd name="connsiteX2" fmla="*/ 1183026 w 1183026"/>
              <a:gd name="connsiteY2" fmla="*/ 575743 h 575743"/>
              <a:gd name="connsiteX3" fmla="*/ 1180581 w 1183026"/>
              <a:gd name="connsiteY3" fmla="*/ 0 h 575743"/>
              <a:gd name="connsiteX4" fmla="*/ 2423 w 1183026"/>
              <a:gd name="connsiteY4" fmla="*/ 261965 h 57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026" h="575743">
                <a:moveTo>
                  <a:pt x="2423" y="261965"/>
                </a:moveTo>
                <a:cubicBezTo>
                  <a:pt x="-3106" y="295430"/>
                  <a:pt x="2736" y="276999"/>
                  <a:pt x="1457" y="315354"/>
                </a:cubicBezTo>
                <a:lnTo>
                  <a:pt x="1183026" y="575743"/>
                </a:lnTo>
                <a:lnTo>
                  <a:pt x="1180581" y="0"/>
                </a:lnTo>
                <a:lnTo>
                  <a:pt x="2423" y="2619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Freeform 50">
            <a:extLst>
              <a:ext uri="{FF2B5EF4-FFF2-40B4-BE49-F238E27FC236}">
                <a16:creationId xmlns:a16="http://schemas.microsoft.com/office/drawing/2014/main" id="{95DC04B6-2814-4A2B-B72F-A2C38214BF18}"/>
              </a:ext>
            </a:extLst>
          </p:cNvPr>
          <p:cNvSpPr/>
          <p:nvPr/>
        </p:nvSpPr>
        <p:spPr>
          <a:xfrm flipV="1">
            <a:off x="5446346" y="4154876"/>
            <a:ext cx="1202633" cy="2016763"/>
          </a:xfrm>
          <a:custGeom>
            <a:avLst/>
            <a:gdLst>
              <a:gd name="connsiteX0" fmla="*/ 0 w 1177747"/>
              <a:gd name="connsiteY0" fmla="*/ 1945843 h 1945843"/>
              <a:gd name="connsiteX1" fmla="*/ 1177747 w 1177747"/>
              <a:gd name="connsiteY1" fmla="*/ 0 h 1945843"/>
              <a:gd name="connsiteX2" fmla="*/ 1177747 w 1177747"/>
              <a:gd name="connsiteY2" fmla="*/ 563270 h 1945843"/>
              <a:gd name="connsiteX3" fmla="*/ 0 w 1177747"/>
              <a:gd name="connsiteY3" fmla="*/ 1945843 h 1945843"/>
              <a:gd name="connsiteX0" fmla="*/ 0 w 1177747"/>
              <a:gd name="connsiteY0" fmla="*/ 1945843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45843 h 2001427"/>
              <a:gd name="connsiteX0" fmla="*/ 0 w 1177747"/>
              <a:gd name="connsiteY0" fmla="*/ 1905052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05052 h 2001427"/>
              <a:gd name="connsiteX0" fmla="*/ 0 w 1177747"/>
              <a:gd name="connsiteY0" fmla="*/ 1905052 h 1967434"/>
              <a:gd name="connsiteX1" fmla="*/ 1177747 w 1177747"/>
              <a:gd name="connsiteY1" fmla="*/ 0 h 1967434"/>
              <a:gd name="connsiteX2" fmla="*/ 1177747 w 1177747"/>
              <a:gd name="connsiteY2" fmla="*/ 563270 h 1967434"/>
              <a:gd name="connsiteX3" fmla="*/ 4432 w 1177747"/>
              <a:gd name="connsiteY3" fmla="*/ 1967434 h 1967434"/>
              <a:gd name="connsiteX4" fmla="*/ 0 w 1177747"/>
              <a:gd name="connsiteY4" fmla="*/ 1905052 h 1967434"/>
              <a:gd name="connsiteX0" fmla="*/ 0 w 1181147"/>
              <a:gd name="connsiteY0" fmla="*/ 1905052 h 1967434"/>
              <a:gd name="connsiteX1" fmla="*/ 1177747 w 1181147"/>
              <a:gd name="connsiteY1" fmla="*/ 0 h 1967434"/>
              <a:gd name="connsiteX2" fmla="*/ 1181147 w 1181147"/>
              <a:gd name="connsiteY2" fmla="*/ 580267 h 1967434"/>
              <a:gd name="connsiteX3" fmla="*/ 4432 w 1181147"/>
              <a:gd name="connsiteY3" fmla="*/ 1967434 h 1967434"/>
              <a:gd name="connsiteX4" fmla="*/ 0 w 1181147"/>
              <a:gd name="connsiteY4" fmla="*/ 1905052 h 1967434"/>
              <a:gd name="connsiteX0" fmla="*/ 0 w 1181147"/>
              <a:gd name="connsiteY0" fmla="*/ 1891455 h 1953837"/>
              <a:gd name="connsiteX1" fmla="*/ 1174347 w 1181147"/>
              <a:gd name="connsiteY1" fmla="*/ 0 h 1953837"/>
              <a:gd name="connsiteX2" fmla="*/ 1181147 w 1181147"/>
              <a:gd name="connsiteY2" fmla="*/ 566670 h 1953837"/>
              <a:gd name="connsiteX3" fmla="*/ 4432 w 1181147"/>
              <a:gd name="connsiteY3" fmla="*/ 1953837 h 1953837"/>
              <a:gd name="connsiteX4" fmla="*/ 0 w 1181147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66670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73468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457 w 1180262"/>
              <a:gd name="connsiteY0" fmla="*/ 1903679 h 1953837"/>
              <a:gd name="connsiteX1" fmla="*/ 1180112 w 1180262"/>
              <a:gd name="connsiteY1" fmla="*/ 0 h 1953837"/>
              <a:gd name="connsiteX2" fmla="*/ 1176715 w 1180262"/>
              <a:gd name="connsiteY2" fmla="*/ 573468 h 1953837"/>
              <a:gd name="connsiteX3" fmla="*/ 0 w 1180262"/>
              <a:gd name="connsiteY3" fmla="*/ 1953837 h 1953837"/>
              <a:gd name="connsiteX4" fmla="*/ 457 w 118026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076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6612"/>
              <a:gd name="connsiteY0" fmla="*/ 1903679 h 1953837"/>
              <a:gd name="connsiteX1" fmla="*/ 1186462 w 1186612"/>
              <a:gd name="connsiteY1" fmla="*/ 0 h 1953837"/>
              <a:gd name="connsiteX2" fmla="*/ 1183065 w 1186612"/>
              <a:gd name="connsiteY2" fmla="*/ 560768 h 1953837"/>
              <a:gd name="connsiteX3" fmla="*/ 0 w 1186612"/>
              <a:gd name="connsiteY3" fmla="*/ 1953837 h 1953837"/>
              <a:gd name="connsiteX4" fmla="*/ 457 w 118661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076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262"/>
              <a:gd name="connsiteY0" fmla="*/ 1912094 h 1962252"/>
              <a:gd name="connsiteX1" fmla="*/ 1182917 w 1183262"/>
              <a:gd name="connsiteY1" fmla="*/ 0 h 1962252"/>
              <a:gd name="connsiteX2" fmla="*/ 1183065 w 1183262"/>
              <a:gd name="connsiteY2" fmla="*/ 569183 h 1962252"/>
              <a:gd name="connsiteX3" fmla="*/ 0 w 1183262"/>
              <a:gd name="connsiteY3" fmla="*/ 1962252 h 1962252"/>
              <a:gd name="connsiteX4" fmla="*/ 457 w 1183262"/>
              <a:gd name="connsiteY4" fmla="*/ 1912094 h 1962252"/>
              <a:gd name="connsiteX0" fmla="*/ 457 w 1183262"/>
              <a:gd name="connsiteY0" fmla="*/ 1912094 h 1962252"/>
              <a:gd name="connsiteX1" fmla="*/ 1182917 w 1183262"/>
              <a:gd name="connsiteY1" fmla="*/ 0 h 1962252"/>
              <a:gd name="connsiteX2" fmla="*/ 1183065 w 1183262"/>
              <a:gd name="connsiteY2" fmla="*/ 574518 h 1962252"/>
              <a:gd name="connsiteX3" fmla="*/ 0 w 1183262"/>
              <a:gd name="connsiteY3" fmla="*/ 1962252 h 1962252"/>
              <a:gd name="connsiteX4" fmla="*/ 457 w 1183262"/>
              <a:gd name="connsiteY4" fmla="*/ 1912094 h 1962252"/>
              <a:gd name="connsiteX0" fmla="*/ 3 w 1182808"/>
              <a:gd name="connsiteY0" fmla="*/ 1912094 h 1946110"/>
              <a:gd name="connsiteX1" fmla="*/ 1182463 w 1182808"/>
              <a:gd name="connsiteY1" fmla="*/ 0 h 1946110"/>
              <a:gd name="connsiteX2" fmla="*/ 1182611 w 1182808"/>
              <a:gd name="connsiteY2" fmla="*/ 574518 h 1946110"/>
              <a:gd name="connsiteX3" fmla="*/ 6561 w 1182808"/>
              <a:gd name="connsiteY3" fmla="*/ 1946110 h 1946110"/>
              <a:gd name="connsiteX4" fmla="*/ 3 w 1182808"/>
              <a:gd name="connsiteY4" fmla="*/ 1912094 h 1946110"/>
              <a:gd name="connsiteX0" fmla="*/ 8 w 1178136"/>
              <a:gd name="connsiteY0" fmla="*/ 1895953 h 1946110"/>
              <a:gd name="connsiteX1" fmla="*/ 1177791 w 1178136"/>
              <a:gd name="connsiteY1" fmla="*/ 0 h 1946110"/>
              <a:gd name="connsiteX2" fmla="*/ 1177939 w 1178136"/>
              <a:gd name="connsiteY2" fmla="*/ 574518 h 1946110"/>
              <a:gd name="connsiteX3" fmla="*/ 1889 w 1178136"/>
              <a:gd name="connsiteY3" fmla="*/ 1946110 h 1946110"/>
              <a:gd name="connsiteX4" fmla="*/ 8 w 1178136"/>
              <a:gd name="connsiteY4" fmla="*/ 1895953 h 1946110"/>
              <a:gd name="connsiteX0" fmla="*/ 457 w 1178585"/>
              <a:gd name="connsiteY0" fmla="*/ 1895953 h 1953027"/>
              <a:gd name="connsiteX1" fmla="*/ 1178240 w 1178585"/>
              <a:gd name="connsiteY1" fmla="*/ 0 h 1953027"/>
              <a:gd name="connsiteX2" fmla="*/ 1178388 w 1178585"/>
              <a:gd name="connsiteY2" fmla="*/ 574518 h 1953027"/>
              <a:gd name="connsiteX3" fmla="*/ 0 w 1178585"/>
              <a:gd name="connsiteY3" fmla="*/ 1953027 h 1953027"/>
              <a:gd name="connsiteX4" fmla="*/ 457 w 1178585"/>
              <a:gd name="connsiteY4" fmla="*/ 1895953 h 1953027"/>
              <a:gd name="connsiteX0" fmla="*/ 457 w 1178585"/>
              <a:gd name="connsiteY0" fmla="*/ 1895953 h 1953027"/>
              <a:gd name="connsiteX1" fmla="*/ 1178240 w 1178585"/>
              <a:gd name="connsiteY1" fmla="*/ 0 h 1953027"/>
              <a:gd name="connsiteX2" fmla="*/ 1178388 w 1178585"/>
              <a:gd name="connsiteY2" fmla="*/ 574518 h 1953027"/>
              <a:gd name="connsiteX3" fmla="*/ 0 w 1178585"/>
              <a:gd name="connsiteY3" fmla="*/ 1953027 h 1953027"/>
              <a:gd name="connsiteX4" fmla="*/ 457 w 1178585"/>
              <a:gd name="connsiteY4" fmla="*/ 1895953 h 1953027"/>
              <a:gd name="connsiteX0" fmla="*/ 2795 w 1180923"/>
              <a:gd name="connsiteY0" fmla="*/ 1895953 h 1948415"/>
              <a:gd name="connsiteX1" fmla="*/ 1180578 w 1180923"/>
              <a:gd name="connsiteY1" fmla="*/ 0 h 1948415"/>
              <a:gd name="connsiteX2" fmla="*/ 1180726 w 1180923"/>
              <a:gd name="connsiteY2" fmla="*/ 574518 h 1948415"/>
              <a:gd name="connsiteX3" fmla="*/ 0 w 1180923"/>
              <a:gd name="connsiteY3" fmla="*/ 1948415 h 1948415"/>
              <a:gd name="connsiteX4" fmla="*/ 2795 w 1180923"/>
              <a:gd name="connsiteY4" fmla="*/ 1895953 h 1948415"/>
              <a:gd name="connsiteX0" fmla="*/ 2795 w 1180923"/>
              <a:gd name="connsiteY0" fmla="*/ 1895953 h 1953027"/>
              <a:gd name="connsiteX1" fmla="*/ 1180578 w 1180923"/>
              <a:gd name="connsiteY1" fmla="*/ 0 h 1953027"/>
              <a:gd name="connsiteX2" fmla="*/ 1180726 w 1180923"/>
              <a:gd name="connsiteY2" fmla="*/ 574518 h 1953027"/>
              <a:gd name="connsiteX3" fmla="*/ 0 w 1180923"/>
              <a:gd name="connsiteY3" fmla="*/ 1953027 h 1953027"/>
              <a:gd name="connsiteX4" fmla="*/ 2795 w 1180923"/>
              <a:gd name="connsiteY4" fmla="*/ 1895953 h 1953027"/>
              <a:gd name="connsiteX0" fmla="*/ 456 w 1180923"/>
              <a:gd name="connsiteY0" fmla="*/ 1895953 h 1953027"/>
              <a:gd name="connsiteX1" fmla="*/ 1180578 w 1180923"/>
              <a:gd name="connsiteY1" fmla="*/ 0 h 1953027"/>
              <a:gd name="connsiteX2" fmla="*/ 1180726 w 1180923"/>
              <a:gd name="connsiteY2" fmla="*/ 574518 h 1953027"/>
              <a:gd name="connsiteX3" fmla="*/ 0 w 1180923"/>
              <a:gd name="connsiteY3" fmla="*/ 1953027 h 1953027"/>
              <a:gd name="connsiteX4" fmla="*/ 456 w 1180923"/>
              <a:gd name="connsiteY4" fmla="*/ 1895953 h 195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923" h="1953027">
                <a:moveTo>
                  <a:pt x="456" y="1895953"/>
                </a:moveTo>
                <a:lnTo>
                  <a:pt x="1180578" y="0"/>
                </a:lnTo>
                <a:cubicBezTo>
                  <a:pt x="1181711" y="193422"/>
                  <a:pt x="1179593" y="381096"/>
                  <a:pt x="1180726" y="574518"/>
                </a:cubicBezTo>
                <a:lnTo>
                  <a:pt x="0" y="1953027"/>
                </a:lnTo>
                <a:cubicBezTo>
                  <a:pt x="152" y="1936308"/>
                  <a:pt x="304" y="1912672"/>
                  <a:pt x="456" y="189595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Freeform 51">
            <a:extLst>
              <a:ext uri="{FF2B5EF4-FFF2-40B4-BE49-F238E27FC236}">
                <a16:creationId xmlns:a16="http://schemas.microsoft.com/office/drawing/2014/main" id="{8EC5DD87-EF4C-45DE-91A8-787755A30CC3}"/>
              </a:ext>
            </a:extLst>
          </p:cNvPr>
          <p:cNvSpPr/>
          <p:nvPr/>
        </p:nvSpPr>
        <p:spPr>
          <a:xfrm flipV="1">
            <a:off x="5444261" y="4078475"/>
            <a:ext cx="1204718" cy="1174482"/>
          </a:xfrm>
          <a:custGeom>
            <a:avLst/>
            <a:gdLst>
              <a:gd name="connsiteX0" fmla="*/ 3399 w 1186340"/>
              <a:gd name="connsiteY0" fmla="*/ 1104759 h 1159147"/>
              <a:gd name="connsiteX1" fmla="*/ 1182941 w 1186340"/>
              <a:gd name="connsiteY1" fmla="*/ 0 h 1159147"/>
              <a:gd name="connsiteX2" fmla="*/ 1186340 w 1186340"/>
              <a:gd name="connsiteY2" fmla="*/ 554079 h 1159147"/>
              <a:gd name="connsiteX3" fmla="*/ 0 w 1186340"/>
              <a:gd name="connsiteY3" fmla="*/ 1159147 h 1159147"/>
              <a:gd name="connsiteX4" fmla="*/ 3399 w 1186340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6340 w 1187831"/>
              <a:gd name="connsiteY2" fmla="*/ 554079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3399 w 1187831"/>
              <a:gd name="connsiteY0" fmla="*/ 1104759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3399 w 1187831"/>
              <a:gd name="connsiteY4" fmla="*/ 1104759 h 1159147"/>
              <a:gd name="connsiteX0" fmla="*/ 13179 w 1187831"/>
              <a:gd name="connsiteY0" fmla="*/ 1080310 h 1159147"/>
              <a:gd name="connsiteX1" fmla="*/ 1187831 w 1187831"/>
              <a:gd name="connsiteY1" fmla="*/ 0 h 1159147"/>
              <a:gd name="connsiteX2" fmla="*/ 1183895 w 1187831"/>
              <a:gd name="connsiteY2" fmla="*/ 566304 h 1159147"/>
              <a:gd name="connsiteX3" fmla="*/ 0 w 1187831"/>
              <a:gd name="connsiteY3" fmla="*/ 1159147 h 1159147"/>
              <a:gd name="connsiteX4" fmla="*/ 13179 w 1187831"/>
              <a:gd name="connsiteY4" fmla="*/ 1080310 h 1159147"/>
              <a:gd name="connsiteX0" fmla="*/ 955 w 1175607"/>
              <a:gd name="connsiteY0" fmla="*/ 1080310 h 1134698"/>
              <a:gd name="connsiteX1" fmla="*/ 1175607 w 1175607"/>
              <a:gd name="connsiteY1" fmla="*/ 0 h 1134698"/>
              <a:gd name="connsiteX2" fmla="*/ 1171671 w 1175607"/>
              <a:gd name="connsiteY2" fmla="*/ 566304 h 1134698"/>
              <a:gd name="connsiteX3" fmla="*/ 0 w 1175607"/>
              <a:gd name="connsiteY3" fmla="*/ 1134698 h 1134698"/>
              <a:gd name="connsiteX4" fmla="*/ 955 w 1175607"/>
              <a:gd name="connsiteY4" fmla="*/ 1080310 h 1134698"/>
              <a:gd name="connsiteX0" fmla="*/ 10 w 1181997"/>
              <a:gd name="connsiteY0" fmla="*/ 1082755 h 1134698"/>
              <a:gd name="connsiteX1" fmla="*/ 1181997 w 1181997"/>
              <a:gd name="connsiteY1" fmla="*/ 0 h 1134698"/>
              <a:gd name="connsiteX2" fmla="*/ 1178061 w 1181997"/>
              <a:gd name="connsiteY2" fmla="*/ 566304 h 1134698"/>
              <a:gd name="connsiteX3" fmla="*/ 6390 w 1181997"/>
              <a:gd name="connsiteY3" fmla="*/ 1134698 h 1134698"/>
              <a:gd name="connsiteX4" fmla="*/ 10 w 1181997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8083 w 1182019"/>
              <a:gd name="connsiteY2" fmla="*/ 566304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3193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019"/>
              <a:gd name="connsiteY0" fmla="*/ 1082755 h 1134698"/>
              <a:gd name="connsiteX1" fmla="*/ 1182019 w 1182019"/>
              <a:gd name="connsiteY1" fmla="*/ 0 h 1134698"/>
              <a:gd name="connsiteX2" fmla="*/ 1175638 w 1182019"/>
              <a:gd name="connsiteY2" fmla="*/ 573639 h 1134698"/>
              <a:gd name="connsiteX3" fmla="*/ 1522 w 1182019"/>
              <a:gd name="connsiteY3" fmla="*/ 1134698 h 1134698"/>
              <a:gd name="connsiteX4" fmla="*/ 32 w 1182019"/>
              <a:gd name="connsiteY4" fmla="*/ 1082755 h 1134698"/>
              <a:gd name="connsiteX0" fmla="*/ 32 w 1182972"/>
              <a:gd name="connsiteY0" fmla="*/ 1082755 h 1134698"/>
              <a:gd name="connsiteX1" fmla="*/ 1182019 w 1182972"/>
              <a:gd name="connsiteY1" fmla="*/ 0 h 1134698"/>
              <a:gd name="connsiteX2" fmla="*/ 1182972 w 1182972"/>
              <a:gd name="connsiteY2" fmla="*/ 573639 h 1134698"/>
              <a:gd name="connsiteX3" fmla="*/ 1522 w 1182972"/>
              <a:gd name="connsiteY3" fmla="*/ 1134698 h 1134698"/>
              <a:gd name="connsiteX4" fmla="*/ 32 w 1182972"/>
              <a:gd name="connsiteY4" fmla="*/ 1082755 h 1134698"/>
              <a:gd name="connsiteX0" fmla="*/ 32 w 1182972"/>
              <a:gd name="connsiteY0" fmla="*/ 1085422 h 1137365"/>
              <a:gd name="connsiteX1" fmla="*/ 1182019 w 1182972"/>
              <a:gd name="connsiteY1" fmla="*/ 0 h 1137365"/>
              <a:gd name="connsiteX2" fmla="*/ 1182972 w 1182972"/>
              <a:gd name="connsiteY2" fmla="*/ 576306 h 1137365"/>
              <a:gd name="connsiteX3" fmla="*/ 1522 w 1182972"/>
              <a:gd name="connsiteY3" fmla="*/ 1137365 h 1137365"/>
              <a:gd name="connsiteX4" fmla="*/ 32 w 1182972"/>
              <a:gd name="connsiteY4" fmla="*/ 1085422 h 113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972" h="1137365">
                <a:moveTo>
                  <a:pt x="32" y="1085422"/>
                </a:moveTo>
                <a:lnTo>
                  <a:pt x="1182019" y="0"/>
                </a:lnTo>
                <a:cubicBezTo>
                  <a:pt x="1182337" y="191213"/>
                  <a:pt x="1182654" y="385093"/>
                  <a:pt x="1182972" y="576306"/>
                </a:cubicBezTo>
                <a:lnTo>
                  <a:pt x="1522" y="1137365"/>
                </a:lnTo>
                <a:cubicBezTo>
                  <a:pt x="1840" y="1119236"/>
                  <a:pt x="-286" y="1103551"/>
                  <a:pt x="32" y="10854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Trapezoid 24">
            <a:extLst>
              <a:ext uri="{FF2B5EF4-FFF2-40B4-BE49-F238E27FC236}">
                <a16:creationId xmlns:a16="http://schemas.microsoft.com/office/drawing/2014/main" id="{B168B73D-FB15-405A-BDDE-20AF406DE95F}"/>
              </a:ext>
            </a:extLst>
          </p:cNvPr>
          <p:cNvSpPr>
            <a:spLocks noChangeAspect="1"/>
          </p:cNvSpPr>
          <p:nvPr/>
        </p:nvSpPr>
        <p:spPr>
          <a:xfrm rot="8369018">
            <a:off x="6767056" y="4769562"/>
            <a:ext cx="356807" cy="360206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Oval 21">
            <a:extLst>
              <a:ext uri="{FF2B5EF4-FFF2-40B4-BE49-F238E27FC236}">
                <a16:creationId xmlns:a16="http://schemas.microsoft.com/office/drawing/2014/main" id="{02BF7EDC-0B24-456E-AC52-B67D79C57EDE}"/>
              </a:ext>
            </a:extLst>
          </p:cNvPr>
          <p:cNvSpPr>
            <a:spLocks noChangeAspect="1"/>
          </p:cNvSpPr>
          <p:nvPr/>
        </p:nvSpPr>
        <p:spPr>
          <a:xfrm>
            <a:off x="6781632" y="3863002"/>
            <a:ext cx="369682" cy="32400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ectangle 5">
            <a:extLst>
              <a:ext uri="{FF2B5EF4-FFF2-40B4-BE49-F238E27FC236}">
                <a16:creationId xmlns:a16="http://schemas.microsoft.com/office/drawing/2014/main" id="{2E4E08B5-7AD5-426F-8910-E79C7196BD19}"/>
              </a:ext>
            </a:extLst>
          </p:cNvPr>
          <p:cNvSpPr>
            <a:spLocks noChangeAspect="1"/>
          </p:cNvSpPr>
          <p:nvPr/>
        </p:nvSpPr>
        <p:spPr>
          <a:xfrm>
            <a:off x="6856197" y="2974978"/>
            <a:ext cx="267947" cy="267748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C0527C4C-6A59-41BE-94C5-DADEBABE07AB}"/>
              </a:ext>
            </a:extLst>
          </p:cNvPr>
          <p:cNvSpPr/>
          <p:nvPr/>
        </p:nvSpPr>
        <p:spPr>
          <a:xfrm rot="5400000">
            <a:off x="6820798" y="5791982"/>
            <a:ext cx="249324" cy="249692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7" name="Frame 1">
            <a:extLst>
              <a:ext uri="{FF2B5EF4-FFF2-40B4-BE49-F238E27FC236}">
                <a16:creationId xmlns:a16="http://schemas.microsoft.com/office/drawing/2014/main" id="{F80C00A1-5F97-40D5-8735-AF0C147FC102}"/>
              </a:ext>
            </a:extLst>
          </p:cNvPr>
          <p:cNvSpPr/>
          <p:nvPr/>
        </p:nvSpPr>
        <p:spPr>
          <a:xfrm>
            <a:off x="6864458" y="1997011"/>
            <a:ext cx="259685" cy="350869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FDD663-3858-4E15-8733-CE6E65C1AC33}"/>
              </a:ext>
            </a:extLst>
          </p:cNvPr>
          <p:cNvSpPr txBox="1"/>
          <p:nvPr/>
        </p:nvSpPr>
        <p:spPr>
          <a:xfrm>
            <a:off x="6655136" y="946712"/>
            <a:ext cx="468590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ID" sz="2400" b="1" dirty="0" err="1">
                <a:solidFill>
                  <a:schemeClr val="accent3"/>
                </a:solidFill>
                <a:latin typeface="+mj-lt"/>
                <a:ea typeface="Times New Roman" panose="02020603050405020304" pitchFamily="18" charset="0"/>
              </a:rPr>
              <a:t>Penguatan</a:t>
            </a:r>
            <a:endParaRPr lang="en-ID" sz="2400" b="1" dirty="0">
              <a:solidFill>
                <a:schemeClr val="accent3"/>
              </a:solidFill>
              <a:latin typeface="+mj-lt"/>
              <a:ea typeface="Times New Roman" panose="02020603050405020304" pitchFamily="18" charset="0"/>
            </a:endParaRPr>
          </a:p>
          <a:p>
            <a:pPr algn="dist"/>
            <a:r>
              <a:rPr lang="en-ID" sz="2400" b="1" i="1" dirty="0">
                <a:solidFill>
                  <a:schemeClr val="accent3"/>
                </a:solidFill>
                <a:latin typeface="+mj-lt"/>
                <a:ea typeface="Times New Roman" panose="02020603050405020304" pitchFamily="18" charset="0"/>
              </a:rPr>
              <a:t>Research-based University</a:t>
            </a:r>
            <a:endParaRPr lang="en-US" altLang="ko-KR" sz="2400" b="1" dirty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45DDD0-7FBB-4BAA-9B24-5C988ABBF1A9}"/>
              </a:ext>
            </a:extLst>
          </p:cNvPr>
          <p:cNvSpPr txBox="1"/>
          <p:nvPr/>
        </p:nvSpPr>
        <p:spPr>
          <a:xfrm>
            <a:off x="5876694" y="142358"/>
            <a:ext cx="55020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ID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Rumusan</a:t>
            </a:r>
            <a:r>
              <a:rPr lang="en-ID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Rencana</a:t>
            </a:r>
            <a:r>
              <a:rPr lang="en-ID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Jangka</a:t>
            </a:r>
            <a:r>
              <a:rPr lang="en-ID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Panjang (RJP) IPB</a:t>
            </a:r>
          </a:p>
          <a:p>
            <a:pPr algn="dist"/>
            <a:r>
              <a:rPr lang="en-ID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Periode</a:t>
            </a:r>
            <a:r>
              <a:rPr lang="en-ID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2019</a:t>
            </a:r>
            <a:r>
              <a:rPr lang="en-ID" sz="2000" dirty="0">
                <a:solidFill>
                  <a:srgbClr val="000000"/>
                </a:solidFill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ID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2023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91" name="직사각형 2">
            <a:extLst>
              <a:ext uri="{FF2B5EF4-FFF2-40B4-BE49-F238E27FC236}">
                <a16:creationId xmlns:a16="http://schemas.microsoft.com/office/drawing/2014/main" id="{AD762ED4-504E-4F58-93C9-C39CDD45D04C}"/>
              </a:ext>
            </a:extLst>
          </p:cNvPr>
          <p:cNvSpPr/>
          <p:nvPr/>
        </p:nvSpPr>
        <p:spPr>
          <a:xfrm>
            <a:off x="337642" y="365203"/>
            <a:ext cx="3793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Visi</a:t>
            </a:r>
            <a:r>
              <a:rPr lang="en-ID" sz="28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 IPB:</a:t>
            </a:r>
            <a:r>
              <a:rPr lang="en-ID" sz="28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  <a:r>
              <a:rPr lang="id-ID" sz="2800" dirty="0">
                <a:solidFill>
                  <a:schemeClr val="accent3"/>
                </a:solidFill>
                <a:latin typeface="+mj-lt"/>
                <a:cs typeface="Arial" pitchFamily="34" charset="0"/>
              </a:rPr>
              <a:t>menjadi </a:t>
            </a:r>
            <a:r>
              <a:rPr lang="id-ID" sz="2800" i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techno-socio-entrepreneurial university </a:t>
            </a:r>
            <a:endParaRPr lang="en-US" altLang="ko-KR" sz="2800" i="1" dirty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999D511-1522-4B37-963D-77F062A04536}"/>
              </a:ext>
            </a:extLst>
          </p:cNvPr>
          <p:cNvGrpSpPr/>
          <p:nvPr/>
        </p:nvGrpSpPr>
        <p:grpSpPr>
          <a:xfrm rot="981562" flipH="1">
            <a:off x="1513195" y="3059793"/>
            <a:ext cx="3068864" cy="2908192"/>
            <a:chOff x="-116760" y="950876"/>
            <a:chExt cx="6261875" cy="593402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43E8283-D5C7-456D-8CFE-165AD5E59398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107" name="Rounded Rectangle 41">
                <a:extLst>
                  <a:ext uri="{FF2B5EF4-FFF2-40B4-BE49-F238E27FC236}">
                    <a16:creationId xmlns:a16="http://schemas.microsoft.com/office/drawing/2014/main" id="{3C874E96-7210-4617-8E09-695EF2FB2785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8" name="Rounded Rectangle 62">
                <a:extLst>
                  <a:ext uri="{FF2B5EF4-FFF2-40B4-BE49-F238E27FC236}">
                    <a16:creationId xmlns:a16="http://schemas.microsoft.com/office/drawing/2014/main" id="{CC5E43CC-3CB0-4A13-931E-E7F53FD9B689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9" name="Rounded Rectangle 63">
                <a:extLst>
                  <a:ext uri="{FF2B5EF4-FFF2-40B4-BE49-F238E27FC236}">
                    <a16:creationId xmlns:a16="http://schemas.microsoft.com/office/drawing/2014/main" id="{F1AD8D3C-16DE-48AA-A919-2BFC31F002E0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0" name="Rounded Rectangle 64">
                <a:extLst>
                  <a:ext uri="{FF2B5EF4-FFF2-40B4-BE49-F238E27FC236}">
                    <a16:creationId xmlns:a16="http://schemas.microsoft.com/office/drawing/2014/main" id="{654C910D-33BF-4696-8E5D-193D70DF74AD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Rounded Rectangle 65">
                <a:extLst>
                  <a:ext uri="{FF2B5EF4-FFF2-40B4-BE49-F238E27FC236}">
                    <a16:creationId xmlns:a16="http://schemas.microsoft.com/office/drawing/2014/main" id="{553CE1EC-5940-499A-B3ED-83C0E55D3228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Rounded Rectangle 66">
                <a:extLst>
                  <a:ext uri="{FF2B5EF4-FFF2-40B4-BE49-F238E27FC236}">
                    <a16:creationId xmlns:a16="http://schemas.microsoft.com/office/drawing/2014/main" id="{D02A3929-82B0-4789-A390-BE77754B85C4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3" name="Rounded Rectangle 67">
                <a:extLst>
                  <a:ext uri="{FF2B5EF4-FFF2-40B4-BE49-F238E27FC236}">
                    <a16:creationId xmlns:a16="http://schemas.microsoft.com/office/drawing/2014/main" id="{E0580F57-A326-4DDB-B46E-C31BA1E666EA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Rounded Rectangle 68">
                <a:extLst>
                  <a:ext uri="{FF2B5EF4-FFF2-40B4-BE49-F238E27FC236}">
                    <a16:creationId xmlns:a16="http://schemas.microsoft.com/office/drawing/2014/main" id="{1F608F7E-2149-4C44-AF72-8D73516BC7DC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5" name="Rounded Rectangle 69">
                <a:extLst>
                  <a:ext uri="{FF2B5EF4-FFF2-40B4-BE49-F238E27FC236}">
                    <a16:creationId xmlns:a16="http://schemas.microsoft.com/office/drawing/2014/main" id="{2FF0F269-7686-4EB1-80C5-A087A6E2C327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6" name="Oval 39">
                <a:extLst>
                  <a:ext uri="{FF2B5EF4-FFF2-40B4-BE49-F238E27FC236}">
                    <a16:creationId xmlns:a16="http://schemas.microsoft.com/office/drawing/2014/main" id="{B21E8F93-BB32-49A9-90C0-57A3B0353084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7" name="Oval 39">
                <a:extLst>
                  <a:ext uri="{FF2B5EF4-FFF2-40B4-BE49-F238E27FC236}">
                    <a16:creationId xmlns:a16="http://schemas.microsoft.com/office/drawing/2014/main" id="{D6B10224-0E19-4E3E-927A-21D9F842B16E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E851FEF-9037-42B8-BF02-7E68D951BD66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95" name="Rounded Rectangle 16">
                <a:extLst>
                  <a:ext uri="{FF2B5EF4-FFF2-40B4-BE49-F238E27FC236}">
                    <a16:creationId xmlns:a16="http://schemas.microsoft.com/office/drawing/2014/main" id="{46E0BC90-F022-4416-9804-F632CA4C17DC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6" name="Rounded Rectangle 17">
                <a:extLst>
                  <a:ext uri="{FF2B5EF4-FFF2-40B4-BE49-F238E27FC236}">
                    <a16:creationId xmlns:a16="http://schemas.microsoft.com/office/drawing/2014/main" id="{A322DBB2-8A50-4D32-A295-05A36096B470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7" name="Rounded Rectangle 18">
                <a:extLst>
                  <a:ext uri="{FF2B5EF4-FFF2-40B4-BE49-F238E27FC236}">
                    <a16:creationId xmlns:a16="http://schemas.microsoft.com/office/drawing/2014/main" id="{6710D9AD-44A3-4DF0-8EB8-0815F2BD197B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ounded Rectangle 19">
                <a:extLst>
                  <a:ext uri="{FF2B5EF4-FFF2-40B4-BE49-F238E27FC236}">
                    <a16:creationId xmlns:a16="http://schemas.microsoft.com/office/drawing/2014/main" id="{D305143C-5D3C-4C7E-8415-1A5DF1755DA4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Rounded Rectangle 20">
                <a:extLst>
                  <a:ext uri="{FF2B5EF4-FFF2-40B4-BE49-F238E27FC236}">
                    <a16:creationId xmlns:a16="http://schemas.microsoft.com/office/drawing/2014/main" id="{6100C495-68F9-4CDD-87AE-A7F6BDCA34BB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0" name="Rounded Rectangle 21">
                <a:extLst>
                  <a:ext uri="{FF2B5EF4-FFF2-40B4-BE49-F238E27FC236}">
                    <a16:creationId xmlns:a16="http://schemas.microsoft.com/office/drawing/2014/main" id="{82F39450-F2ED-4581-9420-71F5F69F1F14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1" name="Rounded Rectangle 22">
                <a:extLst>
                  <a:ext uri="{FF2B5EF4-FFF2-40B4-BE49-F238E27FC236}">
                    <a16:creationId xmlns:a16="http://schemas.microsoft.com/office/drawing/2014/main" id="{1766C574-6E12-4302-A9A7-B9CA22DFBC56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2" name="Rounded Rectangle 23">
                <a:extLst>
                  <a:ext uri="{FF2B5EF4-FFF2-40B4-BE49-F238E27FC236}">
                    <a16:creationId xmlns:a16="http://schemas.microsoft.com/office/drawing/2014/main" id="{B28CE1C6-3A9F-4CA6-A50B-1D02C27B6F55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3" name="Rounded Rectangle 24">
                <a:extLst>
                  <a:ext uri="{FF2B5EF4-FFF2-40B4-BE49-F238E27FC236}">
                    <a16:creationId xmlns:a16="http://schemas.microsoft.com/office/drawing/2014/main" id="{E2D90DA8-A273-4B73-87B9-C4F574ADA67F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4" name="Oval 39">
                <a:extLst>
                  <a:ext uri="{FF2B5EF4-FFF2-40B4-BE49-F238E27FC236}">
                    <a16:creationId xmlns:a16="http://schemas.microsoft.com/office/drawing/2014/main" id="{DD94B7EB-6391-4AF3-B353-ECD6ACCE706F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5" name="Oval 39">
                <a:extLst>
                  <a:ext uri="{FF2B5EF4-FFF2-40B4-BE49-F238E27FC236}">
                    <a16:creationId xmlns:a16="http://schemas.microsoft.com/office/drawing/2014/main" id="{9153C21A-C0B0-4DC1-B0D1-0629CBD1F5F0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6" name="Rounded Rectangle 21">
                <a:extLst>
                  <a:ext uri="{FF2B5EF4-FFF2-40B4-BE49-F238E27FC236}">
                    <a16:creationId xmlns:a16="http://schemas.microsoft.com/office/drawing/2014/main" id="{7B10C053-EBA6-4FC7-8995-423B53BEA541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</p:grpSp>
      </p:grp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FD1F5C5F-76E0-4828-B95E-2E3388F2060E}"/>
              </a:ext>
            </a:extLst>
          </p:cNvPr>
          <p:cNvSpPr/>
          <p:nvPr/>
        </p:nvSpPr>
        <p:spPr>
          <a:xfrm rot="1022389">
            <a:off x="11052296" y="573414"/>
            <a:ext cx="1077492" cy="880832"/>
          </a:xfrm>
          <a:custGeom>
            <a:avLst/>
            <a:gdLst>
              <a:gd name="connsiteX0" fmla="*/ 618123 w 1077492"/>
              <a:gd name="connsiteY0" fmla="*/ 5091 h 880832"/>
              <a:gd name="connsiteX1" fmla="*/ 649515 w 1077492"/>
              <a:gd name="connsiteY1" fmla="*/ 48 h 880832"/>
              <a:gd name="connsiteX2" fmla="*/ 706766 w 1077492"/>
              <a:gd name="connsiteY2" fmla="*/ 25655 h 880832"/>
              <a:gd name="connsiteX3" fmla="*/ 703831 w 1077492"/>
              <a:gd name="connsiteY3" fmla="*/ 142493 h 880832"/>
              <a:gd name="connsiteX4" fmla="*/ 665641 w 1077492"/>
              <a:gd name="connsiteY4" fmla="*/ 157025 h 880832"/>
              <a:gd name="connsiteX5" fmla="*/ 665641 w 1077492"/>
              <a:gd name="connsiteY5" fmla="*/ 352605 h 880832"/>
              <a:gd name="connsiteX6" fmla="*/ 684786 w 1077492"/>
              <a:gd name="connsiteY6" fmla="*/ 356972 h 880832"/>
              <a:gd name="connsiteX7" fmla="*/ 718689 w 1077492"/>
              <a:gd name="connsiteY7" fmla="*/ 380793 h 880832"/>
              <a:gd name="connsiteX8" fmla="*/ 738749 w 1077492"/>
              <a:gd name="connsiteY8" fmla="*/ 496690 h 880832"/>
              <a:gd name="connsiteX9" fmla="*/ 735230 w 1077492"/>
              <a:gd name="connsiteY9" fmla="*/ 501698 h 880832"/>
              <a:gd name="connsiteX10" fmla="*/ 845060 w 1077492"/>
              <a:gd name="connsiteY10" fmla="*/ 617186 h 880832"/>
              <a:gd name="connsiteX11" fmla="*/ 879258 w 1077492"/>
              <a:gd name="connsiteY11" fmla="*/ 595803 h 880832"/>
              <a:gd name="connsiteX12" fmla="*/ 1037048 w 1077492"/>
              <a:gd name="connsiteY12" fmla="*/ 632408 h 880832"/>
              <a:gd name="connsiteX13" fmla="*/ 1031825 w 1077492"/>
              <a:gd name="connsiteY13" fmla="*/ 840388 h 880832"/>
              <a:gd name="connsiteX14" fmla="*/ 823846 w 1077492"/>
              <a:gd name="connsiteY14" fmla="*/ 835165 h 880832"/>
              <a:gd name="connsiteX15" fmla="*/ 795994 w 1077492"/>
              <a:gd name="connsiteY15" fmla="*/ 674255 h 880832"/>
              <a:gd name="connsiteX16" fmla="*/ 803191 w 1077492"/>
              <a:gd name="connsiteY16" fmla="*/ 664013 h 880832"/>
              <a:gd name="connsiteX17" fmla="*/ 690708 w 1077492"/>
              <a:gd name="connsiteY17" fmla="*/ 545736 h 880832"/>
              <a:gd name="connsiteX18" fmla="*/ 678778 w 1077492"/>
              <a:gd name="connsiteY18" fmla="*/ 553196 h 880832"/>
              <a:gd name="connsiteX19" fmla="*/ 565128 w 1077492"/>
              <a:gd name="connsiteY19" fmla="*/ 526831 h 880832"/>
              <a:gd name="connsiteX20" fmla="*/ 562479 w 1077492"/>
              <a:gd name="connsiteY20" fmla="*/ 522594 h 880832"/>
              <a:gd name="connsiteX21" fmla="*/ 207664 w 1077492"/>
              <a:gd name="connsiteY21" fmla="*/ 608151 h 880832"/>
              <a:gd name="connsiteX22" fmla="*/ 203307 w 1077492"/>
              <a:gd name="connsiteY22" fmla="*/ 628640 h 880832"/>
              <a:gd name="connsiteX23" fmla="*/ 178918 w 1077492"/>
              <a:gd name="connsiteY23" fmla="*/ 663609 h 880832"/>
              <a:gd name="connsiteX24" fmla="*/ 29119 w 1077492"/>
              <a:gd name="connsiteY24" fmla="*/ 659847 h 880832"/>
              <a:gd name="connsiteX25" fmla="*/ 32881 w 1077492"/>
              <a:gd name="connsiteY25" fmla="*/ 510048 h 880832"/>
              <a:gd name="connsiteX26" fmla="*/ 67936 w 1077492"/>
              <a:gd name="connsiteY26" fmla="*/ 487958 h 880832"/>
              <a:gd name="connsiteX27" fmla="*/ 182679 w 1077492"/>
              <a:gd name="connsiteY27" fmla="*/ 513810 h 880832"/>
              <a:gd name="connsiteX28" fmla="*/ 199867 w 1077492"/>
              <a:gd name="connsiteY28" fmla="*/ 541086 h 880832"/>
              <a:gd name="connsiteX29" fmla="*/ 537541 w 1077492"/>
              <a:gd name="connsiteY29" fmla="*/ 459661 h 880832"/>
              <a:gd name="connsiteX30" fmla="*/ 536059 w 1077492"/>
              <a:gd name="connsiteY30" fmla="*/ 450434 h 880832"/>
              <a:gd name="connsiteX31" fmla="*/ 568890 w 1077492"/>
              <a:gd name="connsiteY31" fmla="*/ 377032 h 880832"/>
              <a:gd name="connsiteX32" fmla="*/ 605039 w 1077492"/>
              <a:gd name="connsiteY32" fmla="*/ 354429 h 880832"/>
              <a:gd name="connsiteX33" fmla="*/ 624516 w 1077492"/>
              <a:gd name="connsiteY33" fmla="*/ 351300 h 880832"/>
              <a:gd name="connsiteX34" fmla="*/ 624516 w 1077492"/>
              <a:gd name="connsiteY34" fmla="*/ 160667 h 880832"/>
              <a:gd name="connsiteX35" fmla="*/ 613436 w 1077492"/>
              <a:gd name="connsiteY35" fmla="*/ 158139 h 880832"/>
              <a:gd name="connsiteX36" fmla="*/ 586993 w 1077492"/>
              <a:gd name="connsiteY36" fmla="*/ 139559 h 880832"/>
              <a:gd name="connsiteX37" fmla="*/ 589927 w 1077492"/>
              <a:gd name="connsiteY37" fmla="*/ 22721 h 880832"/>
              <a:gd name="connsiteX38" fmla="*/ 618123 w 1077492"/>
              <a:gd name="connsiteY38" fmla="*/ 5091 h 88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7492" h="880832">
                <a:moveTo>
                  <a:pt x="618123" y="5091"/>
                </a:moveTo>
                <a:cubicBezTo>
                  <a:pt x="628264" y="1341"/>
                  <a:pt x="638938" y="-311"/>
                  <a:pt x="649515" y="48"/>
                </a:cubicBezTo>
                <a:cubicBezTo>
                  <a:pt x="670668" y="767"/>
                  <a:pt x="691432" y="9532"/>
                  <a:pt x="706766" y="25655"/>
                </a:cubicBezTo>
                <a:cubicBezTo>
                  <a:pt x="738893" y="59437"/>
                  <a:pt x="736078" y="111827"/>
                  <a:pt x="703831" y="142493"/>
                </a:cubicBezTo>
                <a:lnTo>
                  <a:pt x="665641" y="157025"/>
                </a:lnTo>
                <a:lnTo>
                  <a:pt x="665641" y="352605"/>
                </a:lnTo>
                <a:lnTo>
                  <a:pt x="684786" y="356972"/>
                </a:lnTo>
                <a:cubicBezTo>
                  <a:pt x="697289" y="362480"/>
                  <a:pt x="708859" y="370458"/>
                  <a:pt x="718689" y="380793"/>
                </a:cubicBezTo>
                <a:cubicBezTo>
                  <a:pt x="749581" y="413278"/>
                  <a:pt x="755275" y="459181"/>
                  <a:pt x="738749" y="496690"/>
                </a:cubicBezTo>
                <a:lnTo>
                  <a:pt x="735230" y="501698"/>
                </a:lnTo>
                <a:lnTo>
                  <a:pt x="845060" y="617186"/>
                </a:lnTo>
                <a:lnTo>
                  <a:pt x="879258" y="595803"/>
                </a:lnTo>
                <a:cubicBezTo>
                  <a:pt x="933414" y="575777"/>
                  <a:pt x="996107" y="589357"/>
                  <a:pt x="1037048" y="632408"/>
                </a:cubicBezTo>
                <a:cubicBezTo>
                  <a:pt x="1094236" y="692542"/>
                  <a:pt x="1089226" y="785799"/>
                  <a:pt x="1031825" y="840388"/>
                </a:cubicBezTo>
                <a:cubicBezTo>
                  <a:pt x="971691" y="897576"/>
                  <a:pt x="878434" y="892566"/>
                  <a:pt x="823846" y="835165"/>
                </a:cubicBezTo>
                <a:cubicBezTo>
                  <a:pt x="780955" y="790064"/>
                  <a:pt x="773050" y="726332"/>
                  <a:pt x="795994" y="674255"/>
                </a:cubicBezTo>
                <a:lnTo>
                  <a:pt x="803191" y="664013"/>
                </a:lnTo>
                <a:lnTo>
                  <a:pt x="690708" y="545736"/>
                </a:lnTo>
                <a:lnTo>
                  <a:pt x="678778" y="553196"/>
                </a:lnTo>
                <a:cubicBezTo>
                  <a:pt x="639771" y="567620"/>
                  <a:pt x="594617" y="557839"/>
                  <a:pt x="565128" y="526831"/>
                </a:cubicBezTo>
                <a:lnTo>
                  <a:pt x="562479" y="522594"/>
                </a:lnTo>
                <a:lnTo>
                  <a:pt x="207664" y="608151"/>
                </a:lnTo>
                <a:lnTo>
                  <a:pt x="203307" y="628640"/>
                </a:lnTo>
                <a:cubicBezTo>
                  <a:pt x="197853" y="641384"/>
                  <a:pt x="189746" y="653311"/>
                  <a:pt x="178918" y="663609"/>
                </a:cubicBezTo>
                <a:cubicBezTo>
                  <a:pt x="137575" y="702927"/>
                  <a:pt x="70309" y="703160"/>
                  <a:pt x="29119" y="659847"/>
                </a:cubicBezTo>
                <a:cubicBezTo>
                  <a:pt x="-10199" y="618504"/>
                  <a:pt x="-10431" y="551239"/>
                  <a:pt x="32881" y="510048"/>
                </a:cubicBezTo>
                <a:cubicBezTo>
                  <a:pt x="43217" y="500219"/>
                  <a:pt x="55173" y="492832"/>
                  <a:pt x="67936" y="487958"/>
                </a:cubicBezTo>
                <a:cubicBezTo>
                  <a:pt x="106227" y="473336"/>
                  <a:pt x="151787" y="481326"/>
                  <a:pt x="182679" y="513810"/>
                </a:cubicBezTo>
                <a:lnTo>
                  <a:pt x="199867" y="541086"/>
                </a:lnTo>
                <a:lnTo>
                  <a:pt x="537541" y="459661"/>
                </a:lnTo>
                <a:lnTo>
                  <a:pt x="536059" y="450434"/>
                </a:lnTo>
                <a:cubicBezTo>
                  <a:pt x="536980" y="423313"/>
                  <a:pt x="548218" y="396691"/>
                  <a:pt x="568890" y="377032"/>
                </a:cubicBezTo>
                <a:cubicBezTo>
                  <a:pt x="579718" y="366735"/>
                  <a:pt x="592037" y="359237"/>
                  <a:pt x="605039" y="354429"/>
                </a:cubicBezTo>
                <a:lnTo>
                  <a:pt x="624516" y="351300"/>
                </a:lnTo>
                <a:lnTo>
                  <a:pt x="624516" y="160667"/>
                </a:lnTo>
                <a:lnTo>
                  <a:pt x="613436" y="158139"/>
                </a:lnTo>
                <a:cubicBezTo>
                  <a:pt x="603685" y="153843"/>
                  <a:pt x="594660" y="147621"/>
                  <a:pt x="586993" y="139559"/>
                </a:cubicBezTo>
                <a:cubicBezTo>
                  <a:pt x="554867" y="105778"/>
                  <a:pt x="557681" y="53388"/>
                  <a:pt x="589927" y="22721"/>
                </a:cubicBezTo>
                <a:cubicBezTo>
                  <a:pt x="598373" y="14690"/>
                  <a:pt x="607982" y="8842"/>
                  <a:pt x="618123" y="5091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8EFE0271-7A65-4BB9-8E1D-F67FE82C9A2B}"/>
              </a:ext>
            </a:extLst>
          </p:cNvPr>
          <p:cNvSpPr/>
          <p:nvPr/>
        </p:nvSpPr>
        <p:spPr>
          <a:xfrm rot="1022389">
            <a:off x="5088164" y="897607"/>
            <a:ext cx="1025410" cy="838256"/>
          </a:xfrm>
          <a:custGeom>
            <a:avLst/>
            <a:gdLst>
              <a:gd name="connsiteX0" fmla="*/ 618123 w 1077492"/>
              <a:gd name="connsiteY0" fmla="*/ 5091 h 880832"/>
              <a:gd name="connsiteX1" fmla="*/ 649515 w 1077492"/>
              <a:gd name="connsiteY1" fmla="*/ 48 h 880832"/>
              <a:gd name="connsiteX2" fmla="*/ 706766 w 1077492"/>
              <a:gd name="connsiteY2" fmla="*/ 25655 h 880832"/>
              <a:gd name="connsiteX3" fmla="*/ 703831 w 1077492"/>
              <a:gd name="connsiteY3" fmla="*/ 142493 h 880832"/>
              <a:gd name="connsiteX4" fmla="*/ 665641 w 1077492"/>
              <a:gd name="connsiteY4" fmla="*/ 157025 h 880832"/>
              <a:gd name="connsiteX5" fmla="*/ 665641 w 1077492"/>
              <a:gd name="connsiteY5" fmla="*/ 352605 h 880832"/>
              <a:gd name="connsiteX6" fmla="*/ 684786 w 1077492"/>
              <a:gd name="connsiteY6" fmla="*/ 356972 h 880832"/>
              <a:gd name="connsiteX7" fmla="*/ 718689 w 1077492"/>
              <a:gd name="connsiteY7" fmla="*/ 380793 h 880832"/>
              <a:gd name="connsiteX8" fmla="*/ 738749 w 1077492"/>
              <a:gd name="connsiteY8" fmla="*/ 496690 h 880832"/>
              <a:gd name="connsiteX9" fmla="*/ 735230 w 1077492"/>
              <a:gd name="connsiteY9" fmla="*/ 501698 h 880832"/>
              <a:gd name="connsiteX10" fmla="*/ 845060 w 1077492"/>
              <a:gd name="connsiteY10" fmla="*/ 617186 h 880832"/>
              <a:gd name="connsiteX11" fmla="*/ 879258 w 1077492"/>
              <a:gd name="connsiteY11" fmla="*/ 595803 h 880832"/>
              <a:gd name="connsiteX12" fmla="*/ 1037048 w 1077492"/>
              <a:gd name="connsiteY12" fmla="*/ 632408 h 880832"/>
              <a:gd name="connsiteX13" fmla="*/ 1031825 w 1077492"/>
              <a:gd name="connsiteY13" fmla="*/ 840388 h 880832"/>
              <a:gd name="connsiteX14" fmla="*/ 823846 w 1077492"/>
              <a:gd name="connsiteY14" fmla="*/ 835165 h 880832"/>
              <a:gd name="connsiteX15" fmla="*/ 795994 w 1077492"/>
              <a:gd name="connsiteY15" fmla="*/ 674255 h 880832"/>
              <a:gd name="connsiteX16" fmla="*/ 803191 w 1077492"/>
              <a:gd name="connsiteY16" fmla="*/ 664013 h 880832"/>
              <a:gd name="connsiteX17" fmla="*/ 690708 w 1077492"/>
              <a:gd name="connsiteY17" fmla="*/ 545736 h 880832"/>
              <a:gd name="connsiteX18" fmla="*/ 678778 w 1077492"/>
              <a:gd name="connsiteY18" fmla="*/ 553196 h 880832"/>
              <a:gd name="connsiteX19" fmla="*/ 565128 w 1077492"/>
              <a:gd name="connsiteY19" fmla="*/ 526831 h 880832"/>
              <a:gd name="connsiteX20" fmla="*/ 562479 w 1077492"/>
              <a:gd name="connsiteY20" fmla="*/ 522594 h 880832"/>
              <a:gd name="connsiteX21" fmla="*/ 207664 w 1077492"/>
              <a:gd name="connsiteY21" fmla="*/ 608151 h 880832"/>
              <a:gd name="connsiteX22" fmla="*/ 203307 w 1077492"/>
              <a:gd name="connsiteY22" fmla="*/ 628640 h 880832"/>
              <a:gd name="connsiteX23" fmla="*/ 178918 w 1077492"/>
              <a:gd name="connsiteY23" fmla="*/ 663609 h 880832"/>
              <a:gd name="connsiteX24" fmla="*/ 29119 w 1077492"/>
              <a:gd name="connsiteY24" fmla="*/ 659847 h 880832"/>
              <a:gd name="connsiteX25" fmla="*/ 32881 w 1077492"/>
              <a:gd name="connsiteY25" fmla="*/ 510048 h 880832"/>
              <a:gd name="connsiteX26" fmla="*/ 67936 w 1077492"/>
              <a:gd name="connsiteY26" fmla="*/ 487958 h 880832"/>
              <a:gd name="connsiteX27" fmla="*/ 182679 w 1077492"/>
              <a:gd name="connsiteY27" fmla="*/ 513810 h 880832"/>
              <a:gd name="connsiteX28" fmla="*/ 199867 w 1077492"/>
              <a:gd name="connsiteY28" fmla="*/ 541086 h 880832"/>
              <a:gd name="connsiteX29" fmla="*/ 537541 w 1077492"/>
              <a:gd name="connsiteY29" fmla="*/ 459661 h 880832"/>
              <a:gd name="connsiteX30" fmla="*/ 536059 w 1077492"/>
              <a:gd name="connsiteY30" fmla="*/ 450434 h 880832"/>
              <a:gd name="connsiteX31" fmla="*/ 568890 w 1077492"/>
              <a:gd name="connsiteY31" fmla="*/ 377032 h 880832"/>
              <a:gd name="connsiteX32" fmla="*/ 605039 w 1077492"/>
              <a:gd name="connsiteY32" fmla="*/ 354429 h 880832"/>
              <a:gd name="connsiteX33" fmla="*/ 624516 w 1077492"/>
              <a:gd name="connsiteY33" fmla="*/ 351300 h 880832"/>
              <a:gd name="connsiteX34" fmla="*/ 624516 w 1077492"/>
              <a:gd name="connsiteY34" fmla="*/ 160667 h 880832"/>
              <a:gd name="connsiteX35" fmla="*/ 613436 w 1077492"/>
              <a:gd name="connsiteY35" fmla="*/ 158139 h 880832"/>
              <a:gd name="connsiteX36" fmla="*/ 586993 w 1077492"/>
              <a:gd name="connsiteY36" fmla="*/ 139559 h 880832"/>
              <a:gd name="connsiteX37" fmla="*/ 589927 w 1077492"/>
              <a:gd name="connsiteY37" fmla="*/ 22721 h 880832"/>
              <a:gd name="connsiteX38" fmla="*/ 618123 w 1077492"/>
              <a:gd name="connsiteY38" fmla="*/ 5091 h 88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7492" h="880832">
                <a:moveTo>
                  <a:pt x="618123" y="5091"/>
                </a:moveTo>
                <a:cubicBezTo>
                  <a:pt x="628264" y="1341"/>
                  <a:pt x="638938" y="-311"/>
                  <a:pt x="649515" y="48"/>
                </a:cubicBezTo>
                <a:cubicBezTo>
                  <a:pt x="670668" y="767"/>
                  <a:pt x="691432" y="9532"/>
                  <a:pt x="706766" y="25655"/>
                </a:cubicBezTo>
                <a:cubicBezTo>
                  <a:pt x="738893" y="59437"/>
                  <a:pt x="736078" y="111827"/>
                  <a:pt x="703831" y="142493"/>
                </a:cubicBezTo>
                <a:lnTo>
                  <a:pt x="665641" y="157025"/>
                </a:lnTo>
                <a:lnTo>
                  <a:pt x="665641" y="352605"/>
                </a:lnTo>
                <a:lnTo>
                  <a:pt x="684786" y="356972"/>
                </a:lnTo>
                <a:cubicBezTo>
                  <a:pt x="697289" y="362480"/>
                  <a:pt x="708859" y="370458"/>
                  <a:pt x="718689" y="380793"/>
                </a:cubicBezTo>
                <a:cubicBezTo>
                  <a:pt x="749581" y="413278"/>
                  <a:pt x="755275" y="459181"/>
                  <a:pt x="738749" y="496690"/>
                </a:cubicBezTo>
                <a:lnTo>
                  <a:pt x="735230" y="501698"/>
                </a:lnTo>
                <a:lnTo>
                  <a:pt x="845060" y="617186"/>
                </a:lnTo>
                <a:lnTo>
                  <a:pt x="879258" y="595803"/>
                </a:lnTo>
                <a:cubicBezTo>
                  <a:pt x="933414" y="575777"/>
                  <a:pt x="996107" y="589357"/>
                  <a:pt x="1037048" y="632408"/>
                </a:cubicBezTo>
                <a:cubicBezTo>
                  <a:pt x="1094236" y="692542"/>
                  <a:pt x="1089226" y="785799"/>
                  <a:pt x="1031825" y="840388"/>
                </a:cubicBezTo>
                <a:cubicBezTo>
                  <a:pt x="971691" y="897576"/>
                  <a:pt x="878434" y="892566"/>
                  <a:pt x="823846" y="835165"/>
                </a:cubicBezTo>
                <a:cubicBezTo>
                  <a:pt x="780955" y="790064"/>
                  <a:pt x="773050" y="726332"/>
                  <a:pt x="795994" y="674255"/>
                </a:cubicBezTo>
                <a:lnTo>
                  <a:pt x="803191" y="664013"/>
                </a:lnTo>
                <a:lnTo>
                  <a:pt x="690708" y="545736"/>
                </a:lnTo>
                <a:lnTo>
                  <a:pt x="678778" y="553196"/>
                </a:lnTo>
                <a:cubicBezTo>
                  <a:pt x="639771" y="567620"/>
                  <a:pt x="594617" y="557839"/>
                  <a:pt x="565128" y="526831"/>
                </a:cubicBezTo>
                <a:lnTo>
                  <a:pt x="562479" y="522594"/>
                </a:lnTo>
                <a:lnTo>
                  <a:pt x="207664" y="608151"/>
                </a:lnTo>
                <a:lnTo>
                  <a:pt x="203307" y="628640"/>
                </a:lnTo>
                <a:cubicBezTo>
                  <a:pt x="197853" y="641384"/>
                  <a:pt x="189746" y="653311"/>
                  <a:pt x="178918" y="663609"/>
                </a:cubicBezTo>
                <a:cubicBezTo>
                  <a:pt x="137575" y="702927"/>
                  <a:pt x="70309" y="703160"/>
                  <a:pt x="29119" y="659847"/>
                </a:cubicBezTo>
                <a:cubicBezTo>
                  <a:pt x="-10199" y="618504"/>
                  <a:pt x="-10431" y="551239"/>
                  <a:pt x="32881" y="510048"/>
                </a:cubicBezTo>
                <a:cubicBezTo>
                  <a:pt x="43217" y="500219"/>
                  <a:pt x="55173" y="492832"/>
                  <a:pt x="67936" y="487958"/>
                </a:cubicBezTo>
                <a:cubicBezTo>
                  <a:pt x="106227" y="473336"/>
                  <a:pt x="151787" y="481326"/>
                  <a:pt x="182679" y="513810"/>
                </a:cubicBezTo>
                <a:lnTo>
                  <a:pt x="199867" y="541086"/>
                </a:lnTo>
                <a:lnTo>
                  <a:pt x="537541" y="459661"/>
                </a:lnTo>
                <a:lnTo>
                  <a:pt x="536059" y="450434"/>
                </a:lnTo>
                <a:cubicBezTo>
                  <a:pt x="536980" y="423313"/>
                  <a:pt x="548218" y="396691"/>
                  <a:pt x="568890" y="377032"/>
                </a:cubicBezTo>
                <a:cubicBezTo>
                  <a:pt x="579718" y="366735"/>
                  <a:pt x="592037" y="359237"/>
                  <a:pt x="605039" y="354429"/>
                </a:cubicBezTo>
                <a:lnTo>
                  <a:pt x="624516" y="351300"/>
                </a:lnTo>
                <a:lnTo>
                  <a:pt x="624516" y="160667"/>
                </a:lnTo>
                <a:lnTo>
                  <a:pt x="613436" y="158139"/>
                </a:lnTo>
                <a:cubicBezTo>
                  <a:pt x="603685" y="153843"/>
                  <a:pt x="594660" y="147621"/>
                  <a:pt x="586993" y="139559"/>
                </a:cubicBezTo>
                <a:cubicBezTo>
                  <a:pt x="554867" y="105778"/>
                  <a:pt x="557681" y="53388"/>
                  <a:pt x="589927" y="22721"/>
                </a:cubicBezTo>
                <a:cubicBezTo>
                  <a:pt x="598373" y="14690"/>
                  <a:pt x="607982" y="8842"/>
                  <a:pt x="618123" y="5091"/>
                </a:cubicBez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19EBB7-A7F6-4FB2-83B8-420107F40640}"/>
              </a:ext>
            </a:extLst>
          </p:cNvPr>
          <p:cNvSpPr txBox="1"/>
          <p:nvPr/>
        </p:nvSpPr>
        <p:spPr>
          <a:xfrm>
            <a:off x="7239550" y="2588345"/>
            <a:ext cx="4685902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Peningkatan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kinerja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riset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&amp;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penguatan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relevansi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melahirkan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inovasi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yang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telah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diakui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reputasinya</a:t>
            </a:r>
            <a:endParaRPr lang="en-ID" sz="180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8B33B1E-5B7C-4B80-8706-4EBDC64E3205}"/>
              </a:ext>
            </a:extLst>
          </p:cNvPr>
          <p:cNvSpPr txBox="1"/>
          <p:nvPr/>
        </p:nvSpPr>
        <p:spPr>
          <a:xfrm>
            <a:off x="7281616" y="3689327"/>
            <a:ext cx="4643836" cy="64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Pengembangan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inovasi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&amp;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bisnis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dengan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dukungan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kuat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dari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sistem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manajemen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riset</a:t>
            </a:r>
            <a:endParaRPr lang="en-ID" sz="1801" dirty="0">
              <a:latin typeface="+mj-lt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87DE846-CA28-48ED-AAE3-53ACDBE9F2F2}"/>
              </a:ext>
            </a:extLst>
          </p:cNvPr>
          <p:cNvSpPr txBox="1"/>
          <p:nvPr/>
        </p:nvSpPr>
        <p:spPr>
          <a:xfrm>
            <a:off x="7241143" y="4462370"/>
            <a:ext cx="4813387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Peningkatan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sarana-prasarana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pendidikan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&amp;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penelitian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pendanaan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sistem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informasi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ea typeface="Times New Roman" panose="02020603050405020304" pitchFamily="18" charset="0"/>
              </a:rPr>
              <a:t>manajemen</a:t>
            </a:r>
            <a:r>
              <a:rPr lang="en-ID" sz="180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0B26844-A32E-40CF-90F9-4768F431C6B9}"/>
              </a:ext>
            </a:extLst>
          </p:cNvPr>
          <p:cNvSpPr txBox="1"/>
          <p:nvPr/>
        </p:nvSpPr>
        <p:spPr>
          <a:xfrm>
            <a:off x="7239550" y="5542275"/>
            <a:ext cx="4685902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Pengembangan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sistem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insentif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untuk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publikasi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manajemen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inovasi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 &amp;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kekayaan</a:t>
            </a:r>
            <a:r>
              <a:rPr lang="en-ID" sz="180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ID" sz="180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intelektual</a:t>
            </a:r>
            <a:endParaRPr lang="en-ID" sz="1801" dirty="0"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479E0A-272A-F44D-8205-252A751776F5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4995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 err="1"/>
              <a:t>Visi</a:t>
            </a:r>
            <a:r>
              <a:rPr lang="en-US" sz="3200" dirty="0"/>
              <a:t> dan </a:t>
            </a:r>
            <a:r>
              <a:rPr lang="en-US" sz="3200" dirty="0" err="1"/>
              <a:t>Rencana</a:t>
            </a:r>
            <a:r>
              <a:rPr lang="en-US" sz="3200" dirty="0"/>
              <a:t> </a:t>
            </a:r>
            <a:r>
              <a:rPr lang="en-US" sz="3200" dirty="0" err="1"/>
              <a:t>Pengembangan</a:t>
            </a:r>
            <a:r>
              <a:rPr lang="en-US" sz="3200" dirty="0"/>
              <a:t> FMIPA (2019</a:t>
            </a:r>
            <a:r>
              <a:rPr lang="en-US" sz="3200" dirty="0">
                <a:sym typeface="Symbol" panose="05050102010706020507" pitchFamily="18" charset="2"/>
              </a:rPr>
              <a:t></a:t>
            </a:r>
            <a:r>
              <a:rPr lang="en-US" sz="3200" dirty="0"/>
              <a:t>2023)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4923E3-C643-4767-9459-C42D4D9DCE2F}"/>
              </a:ext>
            </a:extLst>
          </p:cNvPr>
          <p:cNvGrpSpPr/>
          <p:nvPr/>
        </p:nvGrpSpPr>
        <p:grpSpPr>
          <a:xfrm>
            <a:off x="345533" y="3279251"/>
            <a:ext cx="3374574" cy="3197038"/>
            <a:chOff x="7896385" y="3137166"/>
            <a:chExt cx="2982619" cy="282570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2517C42E-678B-434A-82D5-E63C0C8DA965}"/>
                </a:ext>
              </a:extLst>
            </p:cNvPr>
            <p:cNvSpPr/>
            <p:nvPr/>
          </p:nvSpPr>
          <p:spPr>
            <a:xfrm>
              <a:off x="8210366" y="3137166"/>
              <a:ext cx="2351766" cy="2825704"/>
            </a:xfrm>
            <a:prstGeom prst="roundRect">
              <a:avLst>
                <a:gd name="adj" fmla="val 6085"/>
              </a:avLst>
            </a:prstGeom>
            <a:grpFill/>
            <a:ln w="2698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127000" dir="144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Relaxed" fov="3000000">
                <a:rot lat="19744257" lon="18463385" rev="2675973"/>
              </a:camera>
              <a:lightRig rig="balanced" dir="t"/>
            </a:scene3d>
            <a:sp3d extrusionH="114300" prstMaterial="matte">
              <a:bevelT w="127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686908-1FB4-4280-BC70-20B2566DF9F3}"/>
                </a:ext>
              </a:extLst>
            </p:cNvPr>
            <p:cNvSpPr/>
            <p:nvPr/>
          </p:nvSpPr>
          <p:spPr>
            <a:xfrm>
              <a:off x="7896385" y="3756661"/>
              <a:ext cx="2982619" cy="1816243"/>
            </a:xfrm>
            <a:custGeom>
              <a:avLst/>
              <a:gdLst>
                <a:gd name="connsiteX0" fmla="*/ 0 w 2879387"/>
                <a:gd name="connsiteY0" fmla="*/ 175098 h 1789889"/>
                <a:gd name="connsiteX1" fmla="*/ 1498059 w 2879387"/>
                <a:gd name="connsiteY1" fmla="*/ 1789889 h 1789889"/>
                <a:gd name="connsiteX2" fmla="*/ 2879387 w 2879387"/>
                <a:gd name="connsiteY2" fmla="*/ 1420238 h 1789889"/>
                <a:gd name="connsiteX3" fmla="*/ 1400783 w 2879387"/>
                <a:gd name="connsiteY3" fmla="*/ 0 h 1789889"/>
                <a:gd name="connsiteX4" fmla="*/ 0 w 2879387"/>
                <a:gd name="connsiteY4" fmla="*/ 175098 h 1789889"/>
                <a:gd name="connsiteX0" fmla="*/ 0 w 2918298"/>
                <a:gd name="connsiteY0" fmla="*/ 194553 h 1789889"/>
                <a:gd name="connsiteX1" fmla="*/ 1536970 w 2918298"/>
                <a:gd name="connsiteY1" fmla="*/ 1789889 h 1789889"/>
                <a:gd name="connsiteX2" fmla="*/ 2918298 w 2918298"/>
                <a:gd name="connsiteY2" fmla="*/ 1420238 h 1789889"/>
                <a:gd name="connsiteX3" fmla="*/ 1439694 w 2918298"/>
                <a:gd name="connsiteY3" fmla="*/ 0 h 1789889"/>
                <a:gd name="connsiteX4" fmla="*/ 0 w 2918298"/>
                <a:gd name="connsiteY4" fmla="*/ 194553 h 1789889"/>
                <a:gd name="connsiteX0" fmla="*/ 0 w 2937754"/>
                <a:gd name="connsiteY0" fmla="*/ 194553 h 1789889"/>
                <a:gd name="connsiteX1" fmla="*/ 1536970 w 2937754"/>
                <a:gd name="connsiteY1" fmla="*/ 1789889 h 1789889"/>
                <a:gd name="connsiteX2" fmla="*/ 2937754 w 2937754"/>
                <a:gd name="connsiteY2" fmla="*/ 1410511 h 1789889"/>
                <a:gd name="connsiteX3" fmla="*/ 1439694 w 2937754"/>
                <a:gd name="connsiteY3" fmla="*/ 0 h 1789889"/>
                <a:gd name="connsiteX4" fmla="*/ 0 w 2937754"/>
                <a:gd name="connsiteY4" fmla="*/ 194553 h 1789889"/>
                <a:gd name="connsiteX0" fmla="*/ 0 w 2937754"/>
                <a:gd name="connsiteY0" fmla="*/ 194553 h 1789889"/>
                <a:gd name="connsiteX1" fmla="*/ 1536970 w 2937754"/>
                <a:gd name="connsiteY1" fmla="*/ 1789889 h 1789889"/>
                <a:gd name="connsiteX2" fmla="*/ 2937754 w 2937754"/>
                <a:gd name="connsiteY2" fmla="*/ 1410511 h 1789889"/>
                <a:gd name="connsiteX3" fmla="*/ 1400783 w 2937754"/>
                <a:gd name="connsiteY3" fmla="*/ 0 h 1789889"/>
                <a:gd name="connsiteX4" fmla="*/ 0 w 2937754"/>
                <a:gd name="connsiteY4" fmla="*/ 194553 h 1789889"/>
                <a:gd name="connsiteX0" fmla="*/ 0 w 2937754"/>
                <a:gd name="connsiteY0" fmla="*/ 194553 h 1789889"/>
                <a:gd name="connsiteX1" fmla="*/ 1536970 w 2937754"/>
                <a:gd name="connsiteY1" fmla="*/ 1789889 h 1789889"/>
                <a:gd name="connsiteX2" fmla="*/ 2937754 w 2937754"/>
                <a:gd name="connsiteY2" fmla="*/ 1429967 h 1789889"/>
                <a:gd name="connsiteX3" fmla="*/ 1400783 w 2937754"/>
                <a:gd name="connsiteY3" fmla="*/ 0 h 1789889"/>
                <a:gd name="connsiteX4" fmla="*/ 0 w 2937754"/>
                <a:gd name="connsiteY4" fmla="*/ 194553 h 1789889"/>
                <a:gd name="connsiteX0" fmla="*/ 0 w 2947481"/>
                <a:gd name="connsiteY0" fmla="*/ 194553 h 1789889"/>
                <a:gd name="connsiteX1" fmla="*/ 1536970 w 2947481"/>
                <a:gd name="connsiteY1" fmla="*/ 1789889 h 1789889"/>
                <a:gd name="connsiteX2" fmla="*/ 2947481 w 2947481"/>
                <a:gd name="connsiteY2" fmla="*/ 1429967 h 1789889"/>
                <a:gd name="connsiteX3" fmla="*/ 1400783 w 2947481"/>
                <a:gd name="connsiteY3" fmla="*/ 0 h 1789889"/>
                <a:gd name="connsiteX4" fmla="*/ 0 w 2947481"/>
                <a:gd name="connsiteY4" fmla="*/ 194553 h 1789889"/>
                <a:gd name="connsiteX0" fmla="*/ 0 w 2947481"/>
                <a:gd name="connsiteY0" fmla="*/ 194553 h 1851382"/>
                <a:gd name="connsiteX1" fmla="*/ 1545755 w 2947481"/>
                <a:gd name="connsiteY1" fmla="*/ 1851382 h 1851382"/>
                <a:gd name="connsiteX2" fmla="*/ 2947481 w 2947481"/>
                <a:gd name="connsiteY2" fmla="*/ 1429967 h 1851382"/>
                <a:gd name="connsiteX3" fmla="*/ 1400783 w 2947481"/>
                <a:gd name="connsiteY3" fmla="*/ 0 h 1851382"/>
                <a:gd name="connsiteX4" fmla="*/ 0 w 2947481"/>
                <a:gd name="connsiteY4" fmla="*/ 194553 h 1851382"/>
                <a:gd name="connsiteX0" fmla="*/ 0 w 2965050"/>
                <a:gd name="connsiteY0" fmla="*/ 194553 h 1851382"/>
                <a:gd name="connsiteX1" fmla="*/ 1545755 w 2965050"/>
                <a:gd name="connsiteY1" fmla="*/ 1851382 h 1851382"/>
                <a:gd name="connsiteX2" fmla="*/ 2965050 w 2965050"/>
                <a:gd name="connsiteY2" fmla="*/ 1447537 h 1851382"/>
                <a:gd name="connsiteX3" fmla="*/ 1400783 w 2965050"/>
                <a:gd name="connsiteY3" fmla="*/ 0 h 1851382"/>
                <a:gd name="connsiteX4" fmla="*/ 0 w 2965050"/>
                <a:gd name="connsiteY4" fmla="*/ 194553 h 1851382"/>
                <a:gd name="connsiteX0" fmla="*/ 0 w 2982619"/>
                <a:gd name="connsiteY0" fmla="*/ 194553 h 1851382"/>
                <a:gd name="connsiteX1" fmla="*/ 1563324 w 2982619"/>
                <a:gd name="connsiteY1" fmla="*/ 1851382 h 1851382"/>
                <a:gd name="connsiteX2" fmla="*/ 2982619 w 2982619"/>
                <a:gd name="connsiteY2" fmla="*/ 1447537 h 1851382"/>
                <a:gd name="connsiteX3" fmla="*/ 1418352 w 2982619"/>
                <a:gd name="connsiteY3" fmla="*/ 0 h 1851382"/>
                <a:gd name="connsiteX4" fmla="*/ 0 w 2982619"/>
                <a:gd name="connsiteY4" fmla="*/ 194553 h 1851382"/>
                <a:gd name="connsiteX0" fmla="*/ 0 w 2982619"/>
                <a:gd name="connsiteY0" fmla="*/ 159414 h 1816243"/>
                <a:gd name="connsiteX1" fmla="*/ 1563324 w 2982619"/>
                <a:gd name="connsiteY1" fmla="*/ 1816243 h 1816243"/>
                <a:gd name="connsiteX2" fmla="*/ 2982619 w 2982619"/>
                <a:gd name="connsiteY2" fmla="*/ 1412398 h 1816243"/>
                <a:gd name="connsiteX3" fmla="*/ 1444706 w 2982619"/>
                <a:gd name="connsiteY3" fmla="*/ 0 h 1816243"/>
                <a:gd name="connsiteX4" fmla="*/ 0 w 2982619"/>
                <a:gd name="connsiteY4" fmla="*/ 159414 h 181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2619" h="1816243">
                  <a:moveTo>
                    <a:pt x="0" y="159414"/>
                  </a:moveTo>
                  <a:lnTo>
                    <a:pt x="1563324" y="1816243"/>
                  </a:lnTo>
                  <a:lnTo>
                    <a:pt x="2982619" y="1412398"/>
                  </a:lnTo>
                  <a:lnTo>
                    <a:pt x="1444706" y="0"/>
                  </a:lnTo>
                  <a:lnTo>
                    <a:pt x="0" y="1594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/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79F18A16-1933-472A-81FD-6368260DF74A}"/>
              </a:ext>
            </a:extLst>
          </p:cNvPr>
          <p:cNvSpPr>
            <a:spLocks/>
          </p:cNvSpPr>
          <p:nvPr/>
        </p:nvSpPr>
        <p:spPr bwMode="auto">
          <a:xfrm rot="10437640" flipV="1">
            <a:off x="1454341" y="4040678"/>
            <a:ext cx="1249241" cy="1872748"/>
          </a:xfrm>
          <a:custGeom>
            <a:avLst/>
            <a:gdLst>
              <a:gd name="T0" fmla="*/ 388 w 2127"/>
              <a:gd name="T1" fmla="*/ 1550 h 3157"/>
              <a:gd name="T2" fmla="*/ 312 w 2127"/>
              <a:gd name="T3" fmla="*/ 1481 h 3157"/>
              <a:gd name="T4" fmla="*/ 259 w 2127"/>
              <a:gd name="T5" fmla="*/ 1260 h 3157"/>
              <a:gd name="T6" fmla="*/ 380 w 2127"/>
              <a:gd name="T7" fmla="*/ 1152 h 3157"/>
              <a:gd name="T8" fmla="*/ 318 w 2127"/>
              <a:gd name="T9" fmla="*/ 915 h 3157"/>
              <a:gd name="T10" fmla="*/ 345 w 2127"/>
              <a:gd name="T11" fmla="*/ 802 h 3157"/>
              <a:gd name="T12" fmla="*/ 349 w 2127"/>
              <a:gd name="T13" fmla="*/ 635 h 3157"/>
              <a:gd name="T14" fmla="*/ 421 w 2127"/>
              <a:gd name="T15" fmla="*/ 485 h 3157"/>
              <a:gd name="T16" fmla="*/ 561 w 2127"/>
              <a:gd name="T17" fmla="*/ 367 h 3157"/>
              <a:gd name="T18" fmla="*/ 569 w 2127"/>
              <a:gd name="T19" fmla="*/ 271 h 3157"/>
              <a:gd name="T20" fmla="*/ 561 w 2127"/>
              <a:gd name="T21" fmla="*/ 181 h 3157"/>
              <a:gd name="T22" fmla="*/ 625 w 2127"/>
              <a:gd name="T23" fmla="*/ 148 h 3157"/>
              <a:gd name="T24" fmla="*/ 769 w 2127"/>
              <a:gd name="T25" fmla="*/ 90 h 3157"/>
              <a:gd name="T26" fmla="*/ 909 w 2127"/>
              <a:gd name="T27" fmla="*/ 57 h 3157"/>
              <a:gd name="T28" fmla="*/ 1114 w 2127"/>
              <a:gd name="T29" fmla="*/ 148 h 3157"/>
              <a:gd name="T30" fmla="*/ 1236 w 2127"/>
              <a:gd name="T31" fmla="*/ 300 h 3157"/>
              <a:gd name="T32" fmla="*/ 1447 w 2127"/>
              <a:gd name="T33" fmla="*/ 373 h 3157"/>
              <a:gd name="T34" fmla="*/ 1554 w 2127"/>
              <a:gd name="T35" fmla="*/ 475 h 3157"/>
              <a:gd name="T36" fmla="*/ 1775 w 2127"/>
              <a:gd name="T37" fmla="*/ 691 h 3157"/>
              <a:gd name="T38" fmla="*/ 1677 w 2127"/>
              <a:gd name="T39" fmla="*/ 814 h 3157"/>
              <a:gd name="T40" fmla="*/ 1939 w 2127"/>
              <a:gd name="T41" fmla="*/ 1097 h 3157"/>
              <a:gd name="T42" fmla="*/ 1890 w 2127"/>
              <a:gd name="T43" fmla="*/ 1273 h 3157"/>
              <a:gd name="T44" fmla="*/ 2095 w 2127"/>
              <a:gd name="T45" fmla="*/ 1310 h 3157"/>
              <a:gd name="T46" fmla="*/ 1794 w 2127"/>
              <a:gd name="T47" fmla="*/ 1274 h 3157"/>
              <a:gd name="T48" fmla="*/ 1811 w 2127"/>
              <a:gd name="T49" fmla="*/ 1429 h 3157"/>
              <a:gd name="T50" fmla="*/ 1930 w 2127"/>
              <a:gd name="T51" fmla="*/ 1478 h 3157"/>
              <a:gd name="T52" fmla="*/ 1627 w 2127"/>
              <a:gd name="T53" fmla="*/ 1415 h 3157"/>
              <a:gd name="T54" fmla="*/ 1667 w 2127"/>
              <a:gd name="T55" fmla="*/ 1497 h 3157"/>
              <a:gd name="T56" fmla="*/ 1629 w 2127"/>
              <a:gd name="T57" fmla="*/ 1664 h 3157"/>
              <a:gd name="T58" fmla="*/ 1496 w 2127"/>
              <a:gd name="T59" fmla="*/ 1500 h 3157"/>
              <a:gd name="T60" fmla="*/ 1532 w 2127"/>
              <a:gd name="T61" fmla="*/ 1589 h 3157"/>
              <a:gd name="T62" fmla="*/ 1509 w 2127"/>
              <a:gd name="T63" fmla="*/ 1647 h 3157"/>
              <a:gd name="T64" fmla="*/ 1579 w 2127"/>
              <a:gd name="T65" fmla="*/ 1799 h 3157"/>
              <a:gd name="T66" fmla="*/ 1631 w 2127"/>
              <a:gd name="T67" fmla="*/ 2080 h 3157"/>
              <a:gd name="T68" fmla="*/ 1652 w 2127"/>
              <a:gd name="T69" fmla="*/ 2242 h 3157"/>
              <a:gd name="T70" fmla="*/ 1572 w 2127"/>
              <a:gd name="T71" fmla="*/ 2303 h 3157"/>
              <a:gd name="T72" fmla="*/ 1567 w 2127"/>
              <a:gd name="T73" fmla="*/ 2433 h 3157"/>
              <a:gd name="T74" fmla="*/ 1498 w 2127"/>
              <a:gd name="T75" fmla="*/ 2455 h 3157"/>
              <a:gd name="T76" fmla="*/ 1384 w 2127"/>
              <a:gd name="T77" fmla="*/ 2483 h 3157"/>
              <a:gd name="T78" fmla="*/ 1251 w 2127"/>
              <a:gd name="T79" fmla="*/ 2679 h 3157"/>
              <a:gd name="T80" fmla="*/ 998 w 2127"/>
              <a:gd name="T81" fmla="*/ 2538 h 3157"/>
              <a:gd name="T82" fmla="*/ 790 w 2127"/>
              <a:gd name="T83" fmla="*/ 2468 h 3157"/>
              <a:gd name="T84" fmla="*/ 649 w 2127"/>
              <a:gd name="T85" fmla="*/ 2321 h 3157"/>
              <a:gd name="T86" fmla="*/ 513 w 2127"/>
              <a:gd name="T87" fmla="*/ 2337 h 3157"/>
              <a:gd name="T88" fmla="*/ 574 w 2127"/>
              <a:gd name="T89" fmla="*/ 2476 h 3157"/>
              <a:gd name="T90" fmla="*/ 545 w 2127"/>
              <a:gd name="T91" fmla="*/ 2580 h 3157"/>
              <a:gd name="T92" fmla="*/ 349 w 2127"/>
              <a:gd name="T93" fmla="*/ 2754 h 3157"/>
              <a:gd name="T94" fmla="*/ 407 w 2127"/>
              <a:gd name="T95" fmla="*/ 2783 h 3157"/>
              <a:gd name="T96" fmla="*/ 456 w 2127"/>
              <a:gd name="T97" fmla="*/ 2817 h 3157"/>
              <a:gd name="T98" fmla="*/ 449 w 2127"/>
              <a:gd name="T99" fmla="*/ 2968 h 3157"/>
              <a:gd name="T100" fmla="*/ 392 w 2127"/>
              <a:gd name="T101" fmla="*/ 3084 h 3157"/>
              <a:gd name="T102" fmla="*/ 349 w 2127"/>
              <a:gd name="T103" fmla="*/ 3149 h 3157"/>
              <a:gd name="T104" fmla="*/ 164 w 2127"/>
              <a:gd name="T105" fmla="*/ 3145 h 3157"/>
              <a:gd name="T106" fmla="*/ 18 w 2127"/>
              <a:gd name="T107" fmla="*/ 2940 h 3157"/>
              <a:gd name="T108" fmla="*/ 139 w 2127"/>
              <a:gd name="T109" fmla="*/ 2743 h 3157"/>
              <a:gd name="T110" fmla="*/ 100 w 2127"/>
              <a:gd name="T111" fmla="*/ 2541 h 3157"/>
              <a:gd name="T112" fmla="*/ 211 w 2127"/>
              <a:gd name="T113" fmla="*/ 2293 h 3157"/>
              <a:gd name="T114" fmla="*/ 341 w 2127"/>
              <a:gd name="T115" fmla="*/ 2266 h 3157"/>
              <a:gd name="T116" fmla="*/ 417 w 2127"/>
              <a:gd name="T117" fmla="*/ 2296 h 3157"/>
              <a:gd name="T118" fmla="*/ 508 w 2127"/>
              <a:gd name="T119" fmla="*/ 2062 h 3157"/>
              <a:gd name="T120" fmla="*/ 488 w 2127"/>
              <a:gd name="T121" fmla="*/ 1904 h 3157"/>
              <a:gd name="T122" fmla="*/ 496 w 2127"/>
              <a:gd name="T123" fmla="*/ 1782 h 3157"/>
              <a:gd name="T124" fmla="*/ 514 w 2127"/>
              <a:gd name="T125" fmla="*/ 1618 h 3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27" h="3157">
                <a:moveTo>
                  <a:pt x="440" y="1547"/>
                </a:moveTo>
                <a:cubicBezTo>
                  <a:pt x="431" y="1553"/>
                  <a:pt x="430" y="1563"/>
                  <a:pt x="426" y="1570"/>
                </a:cubicBezTo>
                <a:cubicBezTo>
                  <a:pt x="422" y="1577"/>
                  <a:pt x="419" y="1587"/>
                  <a:pt x="408" y="1586"/>
                </a:cubicBezTo>
                <a:cubicBezTo>
                  <a:pt x="395" y="1585"/>
                  <a:pt x="382" y="1582"/>
                  <a:pt x="376" y="1569"/>
                </a:cubicBezTo>
                <a:cubicBezTo>
                  <a:pt x="370" y="1558"/>
                  <a:pt x="372" y="1549"/>
                  <a:pt x="388" y="1550"/>
                </a:cubicBezTo>
                <a:cubicBezTo>
                  <a:pt x="399" y="1551"/>
                  <a:pt x="401" y="1544"/>
                  <a:pt x="401" y="1535"/>
                </a:cubicBezTo>
                <a:cubicBezTo>
                  <a:pt x="403" y="1510"/>
                  <a:pt x="380" y="1494"/>
                  <a:pt x="357" y="1505"/>
                </a:cubicBezTo>
                <a:cubicBezTo>
                  <a:pt x="349" y="1508"/>
                  <a:pt x="342" y="1512"/>
                  <a:pt x="333" y="1515"/>
                </a:cubicBezTo>
                <a:cubicBezTo>
                  <a:pt x="323" y="1517"/>
                  <a:pt x="315" y="1514"/>
                  <a:pt x="309" y="1505"/>
                </a:cubicBezTo>
                <a:cubicBezTo>
                  <a:pt x="302" y="1496"/>
                  <a:pt x="307" y="1489"/>
                  <a:pt x="312" y="1481"/>
                </a:cubicBezTo>
                <a:cubicBezTo>
                  <a:pt x="321" y="1467"/>
                  <a:pt x="336" y="1464"/>
                  <a:pt x="351" y="1459"/>
                </a:cubicBezTo>
                <a:cubicBezTo>
                  <a:pt x="387" y="1447"/>
                  <a:pt x="387" y="1447"/>
                  <a:pt x="375" y="1411"/>
                </a:cubicBezTo>
                <a:cubicBezTo>
                  <a:pt x="364" y="1376"/>
                  <a:pt x="354" y="1342"/>
                  <a:pt x="353" y="1306"/>
                </a:cubicBezTo>
                <a:cubicBezTo>
                  <a:pt x="353" y="1294"/>
                  <a:pt x="346" y="1293"/>
                  <a:pt x="338" y="1291"/>
                </a:cubicBezTo>
                <a:cubicBezTo>
                  <a:pt x="312" y="1284"/>
                  <a:pt x="286" y="1275"/>
                  <a:pt x="259" y="1260"/>
                </a:cubicBezTo>
                <a:cubicBezTo>
                  <a:pt x="282" y="1252"/>
                  <a:pt x="302" y="1256"/>
                  <a:pt x="323" y="1257"/>
                </a:cubicBezTo>
                <a:cubicBezTo>
                  <a:pt x="367" y="1259"/>
                  <a:pt x="387" y="1243"/>
                  <a:pt x="392" y="1204"/>
                </a:cubicBezTo>
                <a:cubicBezTo>
                  <a:pt x="395" y="1186"/>
                  <a:pt x="389" y="1176"/>
                  <a:pt x="371" y="1172"/>
                </a:cubicBezTo>
                <a:cubicBezTo>
                  <a:pt x="363" y="1170"/>
                  <a:pt x="355" y="1170"/>
                  <a:pt x="348" y="1164"/>
                </a:cubicBezTo>
                <a:cubicBezTo>
                  <a:pt x="356" y="1152"/>
                  <a:pt x="369" y="1152"/>
                  <a:pt x="380" y="1152"/>
                </a:cubicBezTo>
                <a:cubicBezTo>
                  <a:pt x="392" y="1152"/>
                  <a:pt x="395" y="1147"/>
                  <a:pt x="396" y="1137"/>
                </a:cubicBezTo>
                <a:cubicBezTo>
                  <a:pt x="398" y="1109"/>
                  <a:pt x="388" y="1086"/>
                  <a:pt x="374" y="1063"/>
                </a:cubicBezTo>
                <a:cubicBezTo>
                  <a:pt x="366" y="1050"/>
                  <a:pt x="357" y="1036"/>
                  <a:pt x="349" y="1023"/>
                </a:cubicBezTo>
                <a:cubicBezTo>
                  <a:pt x="337" y="1002"/>
                  <a:pt x="333" y="980"/>
                  <a:pt x="340" y="957"/>
                </a:cubicBezTo>
                <a:cubicBezTo>
                  <a:pt x="346" y="934"/>
                  <a:pt x="340" y="923"/>
                  <a:pt x="318" y="915"/>
                </a:cubicBezTo>
                <a:cubicBezTo>
                  <a:pt x="315" y="914"/>
                  <a:pt x="312" y="914"/>
                  <a:pt x="307" y="913"/>
                </a:cubicBezTo>
                <a:cubicBezTo>
                  <a:pt x="316" y="897"/>
                  <a:pt x="331" y="894"/>
                  <a:pt x="344" y="889"/>
                </a:cubicBezTo>
                <a:cubicBezTo>
                  <a:pt x="360" y="883"/>
                  <a:pt x="372" y="874"/>
                  <a:pt x="377" y="857"/>
                </a:cubicBezTo>
                <a:cubicBezTo>
                  <a:pt x="382" y="845"/>
                  <a:pt x="380" y="836"/>
                  <a:pt x="367" y="831"/>
                </a:cubicBezTo>
                <a:cubicBezTo>
                  <a:pt x="353" y="826"/>
                  <a:pt x="344" y="819"/>
                  <a:pt x="345" y="802"/>
                </a:cubicBezTo>
                <a:cubicBezTo>
                  <a:pt x="345" y="786"/>
                  <a:pt x="357" y="784"/>
                  <a:pt x="369" y="781"/>
                </a:cubicBezTo>
                <a:cubicBezTo>
                  <a:pt x="373" y="780"/>
                  <a:pt x="380" y="780"/>
                  <a:pt x="379" y="773"/>
                </a:cubicBezTo>
                <a:cubicBezTo>
                  <a:pt x="379" y="765"/>
                  <a:pt x="375" y="756"/>
                  <a:pt x="367" y="754"/>
                </a:cubicBezTo>
                <a:cubicBezTo>
                  <a:pt x="345" y="748"/>
                  <a:pt x="347" y="734"/>
                  <a:pt x="352" y="716"/>
                </a:cubicBezTo>
                <a:cubicBezTo>
                  <a:pt x="358" y="689"/>
                  <a:pt x="357" y="662"/>
                  <a:pt x="349" y="635"/>
                </a:cubicBezTo>
                <a:cubicBezTo>
                  <a:pt x="347" y="627"/>
                  <a:pt x="346" y="620"/>
                  <a:pt x="351" y="613"/>
                </a:cubicBezTo>
                <a:cubicBezTo>
                  <a:pt x="364" y="593"/>
                  <a:pt x="371" y="574"/>
                  <a:pt x="356" y="551"/>
                </a:cubicBezTo>
                <a:cubicBezTo>
                  <a:pt x="351" y="542"/>
                  <a:pt x="361" y="537"/>
                  <a:pt x="367" y="538"/>
                </a:cubicBezTo>
                <a:cubicBezTo>
                  <a:pt x="400" y="545"/>
                  <a:pt x="411" y="528"/>
                  <a:pt x="413" y="499"/>
                </a:cubicBezTo>
                <a:cubicBezTo>
                  <a:pt x="414" y="494"/>
                  <a:pt x="418" y="490"/>
                  <a:pt x="421" y="485"/>
                </a:cubicBezTo>
                <a:cubicBezTo>
                  <a:pt x="437" y="458"/>
                  <a:pt x="439" y="456"/>
                  <a:pt x="470" y="463"/>
                </a:cubicBezTo>
                <a:cubicBezTo>
                  <a:pt x="487" y="467"/>
                  <a:pt x="498" y="465"/>
                  <a:pt x="506" y="447"/>
                </a:cubicBezTo>
                <a:cubicBezTo>
                  <a:pt x="512" y="434"/>
                  <a:pt x="523" y="422"/>
                  <a:pt x="539" y="420"/>
                </a:cubicBezTo>
                <a:cubicBezTo>
                  <a:pt x="554" y="418"/>
                  <a:pt x="555" y="408"/>
                  <a:pt x="555" y="397"/>
                </a:cubicBezTo>
                <a:cubicBezTo>
                  <a:pt x="555" y="386"/>
                  <a:pt x="554" y="376"/>
                  <a:pt x="561" y="367"/>
                </a:cubicBezTo>
                <a:cubicBezTo>
                  <a:pt x="566" y="360"/>
                  <a:pt x="561" y="355"/>
                  <a:pt x="556" y="352"/>
                </a:cubicBezTo>
                <a:cubicBezTo>
                  <a:pt x="548" y="349"/>
                  <a:pt x="541" y="347"/>
                  <a:pt x="533" y="346"/>
                </a:cubicBezTo>
                <a:cubicBezTo>
                  <a:pt x="507" y="339"/>
                  <a:pt x="506" y="337"/>
                  <a:pt x="517" y="314"/>
                </a:cubicBezTo>
                <a:cubicBezTo>
                  <a:pt x="522" y="302"/>
                  <a:pt x="530" y="292"/>
                  <a:pt x="536" y="281"/>
                </a:cubicBezTo>
                <a:cubicBezTo>
                  <a:pt x="544" y="268"/>
                  <a:pt x="552" y="255"/>
                  <a:pt x="569" y="271"/>
                </a:cubicBezTo>
                <a:cubicBezTo>
                  <a:pt x="575" y="276"/>
                  <a:pt x="583" y="273"/>
                  <a:pt x="585" y="264"/>
                </a:cubicBezTo>
                <a:cubicBezTo>
                  <a:pt x="588" y="253"/>
                  <a:pt x="592" y="241"/>
                  <a:pt x="578" y="232"/>
                </a:cubicBezTo>
                <a:cubicBezTo>
                  <a:pt x="577" y="232"/>
                  <a:pt x="576" y="232"/>
                  <a:pt x="574" y="231"/>
                </a:cubicBezTo>
                <a:cubicBezTo>
                  <a:pt x="566" y="228"/>
                  <a:pt x="552" y="235"/>
                  <a:pt x="550" y="220"/>
                </a:cubicBezTo>
                <a:cubicBezTo>
                  <a:pt x="548" y="206"/>
                  <a:pt x="552" y="193"/>
                  <a:pt x="561" y="181"/>
                </a:cubicBezTo>
                <a:cubicBezTo>
                  <a:pt x="569" y="172"/>
                  <a:pt x="580" y="166"/>
                  <a:pt x="591" y="162"/>
                </a:cubicBezTo>
                <a:cubicBezTo>
                  <a:pt x="600" y="159"/>
                  <a:pt x="607" y="159"/>
                  <a:pt x="608" y="171"/>
                </a:cubicBezTo>
                <a:cubicBezTo>
                  <a:pt x="609" y="175"/>
                  <a:pt x="611" y="179"/>
                  <a:pt x="615" y="179"/>
                </a:cubicBezTo>
                <a:cubicBezTo>
                  <a:pt x="622" y="179"/>
                  <a:pt x="623" y="174"/>
                  <a:pt x="623" y="170"/>
                </a:cubicBezTo>
                <a:cubicBezTo>
                  <a:pt x="624" y="162"/>
                  <a:pt x="624" y="155"/>
                  <a:pt x="625" y="148"/>
                </a:cubicBezTo>
                <a:cubicBezTo>
                  <a:pt x="628" y="124"/>
                  <a:pt x="644" y="115"/>
                  <a:pt x="666" y="124"/>
                </a:cubicBezTo>
                <a:cubicBezTo>
                  <a:pt x="669" y="125"/>
                  <a:pt x="671" y="126"/>
                  <a:pt x="673" y="127"/>
                </a:cubicBezTo>
                <a:cubicBezTo>
                  <a:pt x="705" y="144"/>
                  <a:pt x="710" y="143"/>
                  <a:pt x="725" y="109"/>
                </a:cubicBezTo>
                <a:cubicBezTo>
                  <a:pt x="731" y="96"/>
                  <a:pt x="738" y="89"/>
                  <a:pt x="753" y="91"/>
                </a:cubicBezTo>
                <a:cubicBezTo>
                  <a:pt x="759" y="92"/>
                  <a:pt x="764" y="91"/>
                  <a:pt x="769" y="90"/>
                </a:cubicBezTo>
                <a:cubicBezTo>
                  <a:pt x="799" y="89"/>
                  <a:pt x="822" y="78"/>
                  <a:pt x="829" y="45"/>
                </a:cubicBezTo>
                <a:cubicBezTo>
                  <a:pt x="832" y="33"/>
                  <a:pt x="837" y="21"/>
                  <a:pt x="845" y="11"/>
                </a:cubicBezTo>
                <a:cubicBezTo>
                  <a:pt x="850" y="4"/>
                  <a:pt x="858" y="0"/>
                  <a:pt x="866" y="3"/>
                </a:cubicBezTo>
                <a:cubicBezTo>
                  <a:pt x="876" y="6"/>
                  <a:pt x="872" y="15"/>
                  <a:pt x="871" y="22"/>
                </a:cubicBezTo>
                <a:cubicBezTo>
                  <a:pt x="867" y="66"/>
                  <a:pt x="867" y="66"/>
                  <a:pt x="909" y="57"/>
                </a:cubicBezTo>
                <a:cubicBezTo>
                  <a:pt x="924" y="54"/>
                  <a:pt x="938" y="53"/>
                  <a:pt x="953" y="56"/>
                </a:cubicBezTo>
                <a:cubicBezTo>
                  <a:pt x="968" y="60"/>
                  <a:pt x="980" y="63"/>
                  <a:pt x="986" y="82"/>
                </a:cubicBezTo>
                <a:cubicBezTo>
                  <a:pt x="996" y="109"/>
                  <a:pt x="1034" y="117"/>
                  <a:pt x="1066" y="102"/>
                </a:cubicBezTo>
                <a:cubicBezTo>
                  <a:pt x="1071" y="100"/>
                  <a:pt x="1075" y="97"/>
                  <a:pt x="1081" y="94"/>
                </a:cubicBezTo>
                <a:cubicBezTo>
                  <a:pt x="1085" y="117"/>
                  <a:pt x="1091" y="138"/>
                  <a:pt x="1114" y="148"/>
                </a:cubicBezTo>
                <a:cubicBezTo>
                  <a:pt x="1135" y="157"/>
                  <a:pt x="1155" y="152"/>
                  <a:pt x="1176" y="148"/>
                </a:cubicBezTo>
                <a:cubicBezTo>
                  <a:pt x="1178" y="154"/>
                  <a:pt x="1174" y="156"/>
                  <a:pt x="1172" y="159"/>
                </a:cubicBezTo>
                <a:cubicBezTo>
                  <a:pt x="1152" y="181"/>
                  <a:pt x="1160" y="206"/>
                  <a:pt x="1189" y="215"/>
                </a:cubicBezTo>
                <a:cubicBezTo>
                  <a:pt x="1219" y="224"/>
                  <a:pt x="1219" y="224"/>
                  <a:pt x="1209" y="254"/>
                </a:cubicBezTo>
                <a:cubicBezTo>
                  <a:pt x="1202" y="275"/>
                  <a:pt x="1214" y="297"/>
                  <a:pt x="1236" y="300"/>
                </a:cubicBezTo>
                <a:cubicBezTo>
                  <a:pt x="1247" y="302"/>
                  <a:pt x="1248" y="292"/>
                  <a:pt x="1250" y="285"/>
                </a:cubicBezTo>
                <a:cubicBezTo>
                  <a:pt x="1253" y="273"/>
                  <a:pt x="1255" y="259"/>
                  <a:pt x="1270" y="255"/>
                </a:cubicBezTo>
                <a:cubicBezTo>
                  <a:pt x="1280" y="253"/>
                  <a:pt x="1287" y="252"/>
                  <a:pt x="1283" y="267"/>
                </a:cubicBezTo>
                <a:cubicBezTo>
                  <a:pt x="1274" y="305"/>
                  <a:pt x="1284" y="318"/>
                  <a:pt x="1322" y="321"/>
                </a:cubicBezTo>
                <a:cubicBezTo>
                  <a:pt x="1370" y="325"/>
                  <a:pt x="1411" y="342"/>
                  <a:pt x="1447" y="373"/>
                </a:cubicBezTo>
                <a:cubicBezTo>
                  <a:pt x="1465" y="389"/>
                  <a:pt x="1484" y="402"/>
                  <a:pt x="1507" y="410"/>
                </a:cubicBezTo>
                <a:cubicBezTo>
                  <a:pt x="1519" y="414"/>
                  <a:pt x="1530" y="414"/>
                  <a:pt x="1540" y="405"/>
                </a:cubicBezTo>
                <a:cubicBezTo>
                  <a:pt x="1549" y="397"/>
                  <a:pt x="1560" y="392"/>
                  <a:pt x="1570" y="402"/>
                </a:cubicBezTo>
                <a:cubicBezTo>
                  <a:pt x="1580" y="413"/>
                  <a:pt x="1569" y="421"/>
                  <a:pt x="1563" y="427"/>
                </a:cubicBezTo>
                <a:cubicBezTo>
                  <a:pt x="1548" y="442"/>
                  <a:pt x="1547" y="456"/>
                  <a:pt x="1554" y="475"/>
                </a:cubicBezTo>
                <a:cubicBezTo>
                  <a:pt x="1581" y="551"/>
                  <a:pt x="1584" y="629"/>
                  <a:pt x="1581" y="708"/>
                </a:cubicBezTo>
                <a:cubicBezTo>
                  <a:pt x="1580" y="748"/>
                  <a:pt x="1580" y="748"/>
                  <a:pt x="1616" y="763"/>
                </a:cubicBezTo>
                <a:cubicBezTo>
                  <a:pt x="1649" y="776"/>
                  <a:pt x="1649" y="776"/>
                  <a:pt x="1675" y="750"/>
                </a:cubicBezTo>
                <a:cubicBezTo>
                  <a:pt x="1693" y="732"/>
                  <a:pt x="1711" y="713"/>
                  <a:pt x="1734" y="700"/>
                </a:cubicBezTo>
                <a:cubicBezTo>
                  <a:pt x="1746" y="694"/>
                  <a:pt x="1759" y="688"/>
                  <a:pt x="1775" y="691"/>
                </a:cubicBezTo>
                <a:cubicBezTo>
                  <a:pt x="1772" y="703"/>
                  <a:pt x="1764" y="711"/>
                  <a:pt x="1758" y="720"/>
                </a:cubicBezTo>
                <a:cubicBezTo>
                  <a:pt x="1746" y="738"/>
                  <a:pt x="1738" y="757"/>
                  <a:pt x="1738" y="778"/>
                </a:cubicBezTo>
                <a:cubicBezTo>
                  <a:pt x="1737" y="790"/>
                  <a:pt x="1733" y="792"/>
                  <a:pt x="1722" y="791"/>
                </a:cubicBezTo>
                <a:cubicBezTo>
                  <a:pt x="1711" y="790"/>
                  <a:pt x="1699" y="790"/>
                  <a:pt x="1689" y="796"/>
                </a:cubicBezTo>
                <a:cubicBezTo>
                  <a:pt x="1683" y="801"/>
                  <a:pt x="1678" y="807"/>
                  <a:pt x="1677" y="814"/>
                </a:cubicBezTo>
                <a:cubicBezTo>
                  <a:pt x="1677" y="823"/>
                  <a:pt x="1686" y="823"/>
                  <a:pt x="1692" y="825"/>
                </a:cubicBezTo>
                <a:cubicBezTo>
                  <a:pt x="1732" y="839"/>
                  <a:pt x="1772" y="852"/>
                  <a:pt x="1813" y="867"/>
                </a:cubicBezTo>
                <a:cubicBezTo>
                  <a:pt x="1837" y="875"/>
                  <a:pt x="1861" y="886"/>
                  <a:pt x="1882" y="902"/>
                </a:cubicBezTo>
                <a:cubicBezTo>
                  <a:pt x="1923" y="931"/>
                  <a:pt x="1936" y="968"/>
                  <a:pt x="1924" y="1017"/>
                </a:cubicBezTo>
                <a:cubicBezTo>
                  <a:pt x="1912" y="1061"/>
                  <a:pt x="1912" y="1061"/>
                  <a:pt x="1939" y="1097"/>
                </a:cubicBezTo>
                <a:cubicBezTo>
                  <a:pt x="1923" y="1108"/>
                  <a:pt x="1913" y="1125"/>
                  <a:pt x="1904" y="1141"/>
                </a:cubicBezTo>
                <a:cubicBezTo>
                  <a:pt x="1895" y="1157"/>
                  <a:pt x="1884" y="1170"/>
                  <a:pt x="1865" y="1174"/>
                </a:cubicBezTo>
                <a:cubicBezTo>
                  <a:pt x="1851" y="1177"/>
                  <a:pt x="1837" y="1180"/>
                  <a:pt x="1834" y="1197"/>
                </a:cubicBezTo>
                <a:cubicBezTo>
                  <a:pt x="1830" y="1217"/>
                  <a:pt x="1831" y="1236"/>
                  <a:pt x="1849" y="1250"/>
                </a:cubicBezTo>
                <a:cubicBezTo>
                  <a:pt x="1861" y="1260"/>
                  <a:pt x="1876" y="1267"/>
                  <a:pt x="1890" y="1273"/>
                </a:cubicBezTo>
                <a:cubicBezTo>
                  <a:pt x="1914" y="1284"/>
                  <a:pt x="1939" y="1294"/>
                  <a:pt x="1961" y="1309"/>
                </a:cubicBezTo>
                <a:cubicBezTo>
                  <a:pt x="1974" y="1318"/>
                  <a:pt x="1981" y="1314"/>
                  <a:pt x="1983" y="1298"/>
                </a:cubicBezTo>
                <a:cubicBezTo>
                  <a:pt x="1984" y="1274"/>
                  <a:pt x="1997" y="1257"/>
                  <a:pt x="2020" y="1250"/>
                </a:cubicBezTo>
                <a:cubicBezTo>
                  <a:pt x="2045" y="1242"/>
                  <a:pt x="2073" y="1249"/>
                  <a:pt x="2088" y="1267"/>
                </a:cubicBezTo>
                <a:cubicBezTo>
                  <a:pt x="2099" y="1280"/>
                  <a:pt x="2101" y="1295"/>
                  <a:pt x="2095" y="1310"/>
                </a:cubicBezTo>
                <a:cubicBezTo>
                  <a:pt x="2088" y="1329"/>
                  <a:pt x="2096" y="1338"/>
                  <a:pt x="2112" y="1343"/>
                </a:cubicBezTo>
                <a:cubicBezTo>
                  <a:pt x="2122" y="1346"/>
                  <a:pt x="2127" y="1351"/>
                  <a:pt x="2125" y="1362"/>
                </a:cubicBezTo>
                <a:cubicBezTo>
                  <a:pt x="2123" y="1374"/>
                  <a:pt x="2114" y="1368"/>
                  <a:pt x="2108" y="1368"/>
                </a:cubicBezTo>
                <a:cubicBezTo>
                  <a:pt x="2002" y="1361"/>
                  <a:pt x="1903" y="1334"/>
                  <a:pt x="1815" y="1274"/>
                </a:cubicBezTo>
                <a:cubicBezTo>
                  <a:pt x="1807" y="1268"/>
                  <a:pt x="1800" y="1268"/>
                  <a:pt x="1794" y="1274"/>
                </a:cubicBezTo>
                <a:cubicBezTo>
                  <a:pt x="1782" y="1284"/>
                  <a:pt x="1770" y="1294"/>
                  <a:pt x="1759" y="1304"/>
                </a:cubicBezTo>
                <a:cubicBezTo>
                  <a:pt x="1743" y="1319"/>
                  <a:pt x="1727" y="1334"/>
                  <a:pt x="1704" y="1340"/>
                </a:cubicBezTo>
                <a:cubicBezTo>
                  <a:pt x="1693" y="1342"/>
                  <a:pt x="1693" y="1350"/>
                  <a:pt x="1698" y="1358"/>
                </a:cubicBezTo>
                <a:cubicBezTo>
                  <a:pt x="1705" y="1368"/>
                  <a:pt x="1712" y="1378"/>
                  <a:pt x="1726" y="1381"/>
                </a:cubicBezTo>
                <a:cubicBezTo>
                  <a:pt x="1758" y="1390"/>
                  <a:pt x="1785" y="1409"/>
                  <a:pt x="1811" y="1429"/>
                </a:cubicBezTo>
                <a:cubicBezTo>
                  <a:pt x="1831" y="1445"/>
                  <a:pt x="1851" y="1460"/>
                  <a:pt x="1874" y="1471"/>
                </a:cubicBezTo>
                <a:cubicBezTo>
                  <a:pt x="1890" y="1480"/>
                  <a:pt x="1899" y="1477"/>
                  <a:pt x="1904" y="1460"/>
                </a:cubicBezTo>
                <a:cubicBezTo>
                  <a:pt x="1906" y="1451"/>
                  <a:pt x="1908" y="1441"/>
                  <a:pt x="1922" y="1445"/>
                </a:cubicBezTo>
                <a:cubicBezTo>
                  <a:pt x="1935" y="1449"/>
                  <a:pt x="1940" y="1458"/>
                  <a:pt x="1941" y="1470"/>
                </a:cubicBezTo>
                <a:cubicBezTo>
                  <a:pt x="1941" y="1478"/>
                  <a:pt x="1935" y="1478"/>
                  <a:pt x="1930" y="1478"/>
                </a:cubicBezTo>
                <a:cubicBezTo>
                  <a:pt x="1914" y="1479"/>
                  <a:pt x="1900" y="1483"/>
                  <a:pt x="1887" y="1493"/>
                </a:cubicBezTo>
                <a:cubicBezTo>
                  <a:pt x="1881" y="1498"/>
                  <a:pt x="1877" y="1496"/>
                  <a:pt x="1871" y="1493"/>
                </a:cubicBezTo>
                <a:cubicBezTo>
                  <a:pt x="1813" y="1464"/>
                  <a:pt x="1751" y="1440"/>
                  <a:pt x="1708" y="1388"/>
                </a:cubicBezTo>
                <a:cubicBezTo>
                  <a:pt x="1695" y="1373"/>
                  <a:pt x="1664" y="1380"/>
                  <a:pt x="1656" y="1400"/>
                </a:cubicBezTo>
                <a:cubicBezTo>
                  <a:pt x="1649" y="1415"/>
                  <a:pt x="1641" y="1417"/>
                  <a:pt x="1627" y="1415"/>
                </a:cubicBezTo>
                <a:cubicBezTo>
                  <a:pt x="1620" y="1414"/>
                  <a:pt x="1612" y="1415"/>
                  <a:pt x="1605" y="1417"/>
                </a:cubicBezTo>
                <a:cubicBezTo>
                  <a:pt x="1593" y="1420"/>
                  <a:pt x="1590" y="1430"/>
                  <a:pt x="1588" y="1441"/>
                </a:cubicBezTo>
                <a:cubicBezTo>
                  <a:pt x="1586" y="1452"/>
                  <a:pt x="1593" y="1457"/>
                  <a:pt x="1601" y="1461"/>
                </a:cubicBezTo>
                <a:cubicBezTo>
                  <a:pt x="1611" y="1466"/>
                  <a:pt x="1623" y="1470"/>
                  <a:pt x="1634" y="1475"/>
                </a:cubicBezTo>
                <a:cubicBezTo>
                  <a:pt x="1646" y="1480"/>
                  <a:pt x="1658" y="1486"/>
                  <a:pt x="1667" y="1497"/>
                </a:cubicBezTo>
                <a:cubicBezTo>
                  <a:pt x="1682" y="1516"/>
                  <a:pt x="1679" y="1534"/>
                  <a:pt x="1656" y="1541"/>
                </a:cubicBezTo>
                <a:cubicBezTo>
                  <a:pt x="1613" y="1554"/>
                  <a:pt x="1610" y="1570"/>
                  <a:pt x="1633" y="1611"/>
                </a:cubicBezTo>
                <a:cubicBezTo>
                  <a:pt x="1642" y="1628"/>
                  <a:pt x="1653" y="1643"/>
                  <a:pt x="1646" y="1664"/>
                </a:cubicBezTo>
                <a:cubicBezTo>
                  <a:pt x="1644" y="1668"/>
                  <a:pt x="1644" y="1674"/>
                  <a:pt x="1638" y="1673"/>
                </a:cubicBezTo>
                <a:cubicBezTo>
                  <a:pt x="1632" y="1673"/>
                  <a:pt x="1630" y="1668"/>
                  <a:pt x="1629" y="1664"/>
                </a:cubicBezTo>
                <a:cubicBezTo>
                  <a:pt x="1627" y="1646"/>
                  <a:pt x="1616" y="1640"/>
                  <a:pt x="1599" y="1639"/>
                </a:cubicBezTo>
                <a:cubicBezTo>
                  <a:pt x="1575" y="1637"/>
                  <a:pt x="1560" y="1623"/>
                  <a:pt x="1552" y="1600"/>
                </a:cubicBezTo>
                <a:cubicBezTo>
                  <a:pt x="1546" y="1580"/>
                  <a:pt x="1540" y="1560"/>
                  <a:pt x="1533" y="1540"/>
                </a:cubicBezTo>
                <a:cubicBezTo>
                  <a:pt x="1529" y="1526"/>
                  <a:pt x="1521" y="1514"/>
                  <a:pt x="1510" y="1506"/>
                </a:cubicBezTo>
                <a:cubicBezTo>
                  <a:pt x="1506" y="1503"/>
                  <a:pt x="1502" y="1498"/>
                  <a:pt x="1496" y="1500"/>
                </a:cubicBezTo>
                <a:cubicBezTo>
                  <a:pt x="1489" y="1504"/>
                  <a:pt x="1486" y="1510"/>
                  <a:pt x="1487" y="1517"/>
                </a:cubicBezTo>
                <a:cubicBezTo>
                  <a:pt x="1488" y="1530"/>
                  <a:pt x="1490" y="1543"/>
                  <a:pt x="1492" y="1556"/>
                </a:cubicBezTo>
                <a:cubicBezTo>
                  <a:pt x="1493" y="1561"/>
                  <a:pt x="1498" y="1562"/>
                  <a:pt x="1502" y="1563"/>
                </a:cubicBezTo>
                <a:cubicBezTo>
                  <a:pt x="1506" y="1564"/>
                  <a:pt x="1511" y="1564"/>
                  <a:pt x="1515" y="1566"/>
                </a:cubicBezTo>
                <a:cubicBezTo>
                  <a:pt x="1527" y="1569"/>
                  <a:pt x="1536" y="1576"/>
                  <a:pt x="1532" y="1589"/>
                </a:cubicBezTo>
                <a:cubicBezTo>
                  <a:pt x="1528" y="1600"/>
                  <a:pt x="1516" y="1595"/>
                  <a:pt x="1507" y="1594"/>
                </a:cubicBezTo>
                <a:cubicBezTo>
                  <a:pt x="1504" y="1593"/>
                  <a:pt x="1500" y="1592"/>
                  <a:pt x="1498" y="1590"/>
                </a:cubicBezTo>
                <a:cubicBezTo>
                  <a:pt x="1480" y="1574"/>
                  <a:pt x="1478" y="1587"/>
                  <a:pt x="1474" y="1602"/>
                </a:cubicBezTo>
                <a:cubicBezTo>
                  <a:pt x="1468" y="1624"/>
                  <a:pt x="1468" y="1623"/>
                  <a:pt x="1492" y="1625"/>
                </a:cubicBezTo>
                <a:cubicBezTo>
                  <a:pt x="1506" y="1625"/>
                  <a:pt x="1515" y="1630"/>
                  <a:pt x="1509" y="1647"/>
                </a:cubicBezTo>
                <a:cubicBezTo>
                  <a:pt x="1505" y="1659"/>
                  <a:pt x="1502" y="1671"/>
                  <a:pt x="1500" y="1684"/>
                </a:cubicBezTo>
                <a:cubicBezTo>
                  <a:pt x="1497" y="1705"/>
                  <a:pt x="1504" y="1712"/>
                  <a:pt x="1525" y="1709"/>
                </a:cubicBezTo>
                <a:cubicBezTo>
                  <a:pt x="1529" y="1709"/>
                  <a:pt x="1532" y="1709"/>
                  <a:pt x="1535" y="1708"/>
                </a:cubicBezTo>
                <a:cubicBezTo>
                  <a:pt x="1553" y="1704"/>
                  <a:pt x="1560" y="1707"/>
                  <a:pt x="1558" y="1728"/>
                </a:cubicBezTo>
                <a:cubicBezTo>
                  <a:pt x="1554" y="1754"/>
                  <a:pt x="1565" y="1777"/>
                  <a:pt x="1579" y="1799"/>
                </a:cubicBezTo>
                <a:cubicBezTo>
                  <a:pt x="1596" y="1825"/>
                  <a:pt x="1618" y="1849"/>
                  <a:pt x="1631" y="1877"/>
                </a:cubicBezTo>
                <a:cubicBezTo>
                  <a:pt x="1639" y="1894"/>
                  <a:pt x="1643" y="1910"/>
                  <a:pt x="1634" y="1929"/>
                </a:cubicBezTo>
                <a:cubicBezTo>
                  <a:pt x="1623" y="1951"/>
                  <a:pt x="1628" y="1975"/>
                  <a:pt x="1637" y="1998"/>
                </a:cubicBezTo>
                <a:cubicBezTo>
                  <a:pt x="1640" y="2005"/>
                  <a:pt x="1643" y="2011"/>
                  <a:pt x="1645" y="2017"/>
                </a:cubicBezTo>
                <a:cubicBezTo>
                  <a:pt x="1662" y="2054"/>
                  <a:pt x="1662" y="2054"/>
                  <a:pt x="1631" y="2080"/>
                </a:cubicBezTo>
                <a:cubicBezTo>
                  <a:pt x="1625" y="2085"/>
                  <a:pt x="1621" y="2090"/>
                  <a:pt x="1623" y="2100"/>
                </a:cubicBezTo>
                <a:cubicBezTo>
                  <a:pt x="1625" y="2111"/>
                  <a:pt x="1624" y="2123"/>
                  <a:pt x="1622" y="2134"/>
                </a:cubicBezTo>
                <a:cubicBezTo>
                  <a:pt x="1618" y="2151"/>
                  <a:pt x="1627" y="2158"/>
                  <a:pt x="1641" y="2163"/>
                </a:cubicBezTo>
                <a:cubicBezTo>
                  <a:pt x="1686" y="2179"/>
                  <a:pt x="1686" y="2179"/>
                  <a:pt x="1659" y="2218"/>
                </a:cubicBezTo>
                <a:cubicBezTo>
                  <a:pt x="1654" y="2225"/>
                  <a:pt x="1652" y="2233"/>
                  <a:pt x="1652" y="2242"/>
                </a:cubicBezTo>
                <a:cubicBezTo>
                  <a:pt x="1652" y="2249"/>
                  <a:pt x="1659" y="2258"/>
                  <a:pt x="1647" y="2261"/>
                </a:cubicBezTo>
                <a:cubicBezTo>
                  <a:pt x="1637" y="2264"/>
                  <a:pt x="1627" y="2263"/>
                  <a:pt x="1621" y="2253"/>
                </a:cubicBezTo>
                <a:cubicBezTo>
                  <a:pt x="1615" y="2245"/>
                  <a:pt x="1611" y="2236"/>
                  <a:pt x="1606" y="2226"/>
                </a:cubicBezTo>
                <a:cubicBezTo>
                  <a:pt x="1582" y="2235"/>
                  <a:pt x="1571" y="2256"/>
                  <a:pt x="1562" y="2277"/>
                </a:cubicBezTo>
                <a:cubicBezTo>
                  <a:pt x="1557" y="2287"/>
                  <a:pt x="1566" y="2296"/>
                  <a:pt x="1572" y="2303"/>
                </a:cubicBezTo>
                <a:cubicBezTo>
                  <a:pt x="1581" y="2312"/>
                  <a:pt x="1590" y="2320"/>
                  <a:pt x="1598" y="2328"/>
                </a:cubicBezTo>
                <a:cubicBezTo>
                  <a:pt x="1607" y="2337"/>
                  <a:pt x="1613" y="2347"/>
                  <a:pt x="1614" y="2360"/>
                </a:cubicBezTo>
                <a:cubicBezTo>
                  <a:pt x="1615" y="2377"/>
                  <a:pt x="1610" y="2381"/>
                  <a:pt x="1593" y="2377"/>
                </a:cubicBezTo>
                <a:cubicBezTo>
                  <a:pt x="1572" y="2371"/>
                  <a:pt x="1567" y="2377"/>
                  <a:pt x="1570" y="2398"/>
                </a:cubicBezTo>
                <a:cubicBezTo>
                  <a:pt x="1571" y="2410"/>
                  <a:pt x="1581" y="2425"/>
                  <a:pt x="1567" y="2433"/>
                </a:cubicBezTo>
                <a:cubicBezTo>
                  <a:pt x="1554" y="2440"/>
                  <a:pt x="1542" y="2427"/>
                  <a:pt x="1532" y="2419"/>
                </a:cubicBezTo>
                <a:cubicBezTo>
                  <a:pt x="1528" y="2415"/>
                  <a:pt x="1524" y="2412"/>
                  <a:pt x="1519" y="2409"/>
                </a:cubicBezTo>
                <a:cubicBezTo>
                  <a:pt x="1513" y="2405"/>
                  <a:pt x="1505" y="2404"/>
                  <a:pt x="1499" y="2410"/>
                </a:cubicBezTo>
                <a:cubicBezTo>
                  <a:pt x="1493" y="2415"/>
                  <a:pt x="1495" y="2422"/>
                  <a:pt x="1499" y="2428"/>
                </a:cubicBezTo>
                <a:cubicBezTo>
                  <a:pt x="1504" y="2437"/>
                  <a:pt x="1508" y="2446"/>
                  <a:pt x="1498" y="2455"/>
                </a:cubicBezTo>
                <a:cubicBezTo>
                  <a:pt x="1488" y="2463"/>
                  <a:pt x="1478" y="2458"/>
                  <a:pt x="1469" y="2452"/>
                </a:cubicBezTo>
                <a:cubicBezTo>
                  <a:pt x="1468" y="2451"/>
                  <a:pt x="1466" y="2449"/>
                  <a:pt x="1464" y="2448"/>
                </a:cubicBezTo>
                <a:cubicBezTo>
                  <a:pt x="1439" y="2430"/>
                  <a:pt x="1433" y="2432"/>
                  <a:pt x="1421" y="2461"/>
                </a:cubicBezTo>
                <a:cubicBezTo>
                  <a:pt x="1416" y="2475"/>
                  <a:pt x="1411" y="2486"/>
                  <a:pt x="1394" y="2484"/>
                </a:cubicBezTo>
                <a:cubicBezTo>
                  <a:pt x="1390" y="2484"/>
                  <a:pt x="1387" y="2484"/>
                  <a:pt x="1384" y="2483"/>
                </a:cubicBezTo>
                <a:cubicBezTo>
                  <a:pt x="1367" y="2477"/>
                  <a:pt x="1352" y="2485"/>
                  <a:pt x="1354" y="2502"/>
                </a:cubicBezTo>
                <a:cubicBezTo>
                  <a:pt x="1356" y="2519"/>
                  <a:pt x="1347" y="2525"/>
                  <a:pt x="1335" y="2526"/>
                </a:cubicBezTo>
                <a:cubicBezTo>
                  <a:pt x="1296" y="2528"/>
                  <a:pt x="1288" y="2552"/>
                  <a:pt x="1287" y="2586"/>
                </a:cubicBezTo>
                <a:cubicBezTo>
                  <a:pt x="1286" y="2610"/>
                  <a:pt x="1280" y="2634"/>
                  <a:pt x="1273" y="2658"/>
                </a:cubicBezTo>
                <a:cubicBezTo>
                  <a:pt x="1269" y="2669"/>
                  <a:pt x="1263" y="2676"/>
                  <a:pt x="1251" y="2679"/>
                </a:cubicBezTo>
                <a:cubicBezTo>
                  <a:pt x="1210" y="2691"/>
                  <a:pt x="1169" y="2694"/>
                  <a:pt x="1131" y="2668"/>
                </a:cubicBezTo>
                <a:cubicBezTo>
                  <a:pt x="1117" y="2658"/>
                  <a:pt x="1108" y="2647"/>
                  <a:pt x="1110" y="2628"/>
                </a:cubicBezTo>
                <a:cubicBezTo>
                  <a:pt x="1114" y="2600"/>
                  <a:pt x="1100" y="2575"/>
                  <a:pt x="1086" y="2551"/>
                </a:cubicBezTo>
                <a:cubicBezTo>
                  <a:pt x="1083" y="2544"/>
                  <a:pt x="1077" y="2543"/>
                  <a:pt x="1070" y="2542"/>
                </a:cubicBezTo>
                <a:cubicBezTo>
                  <a:pt x="1046" y="2539"/>
                  <a:pt x="1022" y="2537"/>
                  <a:pt x="998" y="2538"/>
                </a:cubicBezTo>
                <a:cubicBezTo>
                  <a:pt x="983" y="2538"/>
                  <a:pt x="973" y="2533"/>
                  <a:pt x="964" y="2522"/>
                </a:cubicBezTo>
                <a:cubicBezTo>
                  <a:pt x="955" y="2512"/>
                  <a:pt x="947" y="2501"/>
                  <a:pt x="934" y="2495"/>
                </a:cubicBezTo>
                <a:cubicBezTo>
                  <a:pt x="920" y="2489"/>
                  <a:pt x="908" y="2487"/>
                  <a:pt x="893" y="2497"/>
                </a:cubicBezTo>
                <a:cubicBezTo>
                  <a:pt x="875" y="2510"/>
                  <a:pt x="859" y="2504"/>
                  <a:pt x="852" y="2482"/>
                </a:cubicBezTo>
                <a:cubicBezTo>
                  <a:pt x="839" y="2444"/>
                  <a:pt x="821" y="2440"/>
                  <a:pt x="790" y="2468"/>
                </a:cubicBezTo>
                <a:cubicBezTo>
                  <a:pt x="773" y="2482"/>
                  <a:pt x="762" y="2501"/>
                  <a:pt x="747" y="2517"/>
                </a:cubicBezTo>
                <a:cubicBezTo>
                  <a:pt x="735" y="2529"/>
                  <a:pt x="723" y="2540"/>
                  <a:pt x="700" y="2543"/>
                </a:cubicBezTo>
                <a:cubicBezTo>
                  <a:pt x="719" y="2512"/>
                  <a:pt x="734" y="2485"/>
                  <a:pt x="752" y="2457"/>
                </a:cubicBezTo>
                <a:cubicBezTo>
                  <a:pt x="770" y="2428"/>
                  <a:pt x="746" y="2370"/>
                  <a:pt x="711" y="2373"/>
                </a:cubicBezTo>
                <a:cubicBezTo>
                  <a:pt x="670" y="2376"/>
                  <a:pt x="657" y="2354"/>
                  <a:pt x="649" y="2321"/>
                </a:cubicBezTo>
                <a:cubicBezTo>
                  <a:pt x="647" y="2316"/>
                  <a:pt x="646" y="2311"/>
                  <a:pt x="644" y="2306"/>
                </a:cubicBezTo>
                <a:cubicBezTo>
                  <a:pt x="638" y="2284"/>
                  <a:pt x="636" y="2283"/>
                  <a:pt x="616" y="2294"/>
                </a:cubicBezTo>
                <a:cubicBezTo>
                  <a:pt x="599" y="2304"/>
                  <a:pt x="586" y="2318"/>
                  <a:pt x="574" y="2334"/>
                </a:cubicBezTo>
                <a:cubicBezTo>
                  <a:pt x="567" y="2344"/>
                  <a:pt x="561" y="2348"/>
                  <a:pt x="548" y="2343"/>
                </a:cubicBezTo>
                <a:cubicBezTo>
                  <a:pt x="537" y="2339"/>
                  <a:pt x="525" y="2338"/>
                  <a:pt x="513" y="2337"/>
                </a:cubicBezTo>
                <a:cubicBezTo>
                  <a:pt x="505" y="2336"/>
                  <a:pt x="498" y="2340"/>
                  <a:pt x="496" y="2348"/>
                </a:cubicBezTo>
                <a:cubicBezTo>
                  <a:pt x="494" y="2357"/>
                  <a:pt x="497" y="2363"/>
                  <a:pt x="505" y="2367"/>
                </a:cubicBezTo>
                <a:cubicBezTo>
                  <a:pt x="511" y="2370"/>
                  <a:pt x="517" y="2372"/>
                  <a:pt x="523" y="2375"/>
                </a:cubicBezTo>
                <a:cubicBezTo>
                  <a:pt x="533" y="2380"/>
                  <a:pt x="537" y="2387"/>
                  <a:pt x="535" y="2399"/>
                </a:cubicBezTo>
                <a:cubicBezTo>
                  <a:pt x="529" y="2435"/>
                  <a:pt x="542" y="2460"/>
                  <a:pt x="574" y="2476"/>
                </a:cubicBezTo>
                <a:cubicBezTo>
                  <a:pt x="579" y="2479"/>
                  <a:pt x="590" y="2478"/>
                  <a:pt x="588" y="2487"/>
                </a:cubicBezTo>
                <a:cubicBezTo>
                  <a:pt x="587" y="2496"/>
                  <a:pt x="578" y="2498"/>
                  <a:pt x="569" y="2499"/>
                </a:cubicBezTo>
                <a:cubicBezTo>
                  <a:pt x="568" y="2499"/>
                  <a:pt x="567" y="2499"/>
                  <a:pt x="566" y="2499"/>
                </a:cubicBezTo>
                <a:cubicBezTo>
                  <a:pt x="542" y="2503"/>
                  <a:pt x="535" y="2514"/>
                  <a:pt x="547" y="2533"/>
                </a:cubicBezTo>
                <a:cubicBezTo>
                  <a:pt x="558" y="2551"/>
                  <a:pt x="555" y="2565"/>
                  <a:pt x="545" y="2580"/>
                </a:cubicBezTo>
                <a:cubicBezTo>
                  <a:pt x="532" y="2600"/>
                  <a:pt x="522" y="2621"/>
                  <a:pt x="528" y="2646"/>
                </a:cubicBezTo>
                <a:cubicBezTo>
                  <a:pt x="531" y="2657"/>
                  <a:pt x="520" y="2662"/>
                  <a:pt x="513" y="2664"/>
                </a:cubicBezTo>
                <a:cubicBezTo>
                  <a:pt x="487" y="2673"/>
                  <a:pt x="475" y="2690"/>
                  <a:pt x="472" y="2716"/>
                </a:cubicBezTo>
                <a:cubicBezTo>
                  <a:pt x="470" y="2732"/>
                  <a:pt x="464" y="2735"/>
                  <a:pt x="448" y="2725"/>
                </a:cubicBezTo>
                <a:cubicBezTo>
                  <a:pt x="414" y="2704"/>
                  <a:pt x="364" y="2719"/>
                  <a:pt x="349" y="2754"/>
                </a:cubicBezTo>
                <a:cubicBezTo>
                  <a:pt x="346" y="2761"/>
                  <a:pt x="342" y="2770"/>
                  <a:pt x="349" y="2776"/>
                </a:cubicBezTo>
                <a:cubicBezTo>
                  <a:pt x="356" y="2782"/>
                  <a:pt x="366" y="2785"/>
                  <a:pt x="375" y="2779"/>
                </a:cubicBezTo>
                <a:cubicBezTo>
                  <a:pt x="381" y="2776"/>
                  <a:pt x="387" y="2771"/>
                  <a:pt x="393" y="2767"/>
                </a:cubicBezTo>
                <a:cubicBezTo>
                  <a:pt x="399" y="2762"/>
                  <a:pt x="405" y="2759"/>
                  <a:pt x="410" y="2765"/>
                </a:cubicBezTo>
                <a:cubicBezTo>
                  <a:pt x="416" y="2772"/>
                  <a:pt x="412" y="2778"/>
                  <a:pt x="407" y="2783"/>
                </a:cubicBezTo>
                <a:cubicBezTo>
                  <a:pt x="403" y="2788"/>
                  <a:pt x="397" y="2792"/>
                  <a:pt x="393" y="2796"/>
                </a:cubicBezTo>
                <a:cubicBezTo>
                  <a:pt x="384" y="2805"/>
                  <a:pt x="379" y="2817"/>
                  <a:pt x="388" y="2827"/>
                </a:cubicBezTo>
                <a:cubicBezTo>
                  <a:pt x="396" y="2835"/>
                  <a:pt x="407" y="2827"/>
                  <a:pt x="415" y="2821"/>
                </a:cubicBezTo>
                <a:cubicBezTo>
                  <a:pt x="422" y="2816"/>
                  <a:pt x="427" y="2807"/>
                  <a:pt x="436" y="2804"/>
                </a:cubicBezTo>
                <a:cubicBezTo>
                  <a:pt x="449" y="2799"/>
                  <a:pt x="457" y="2801"/>
                  <a:pt x="456" y="2817"/>
                </a:cubicBezTo>
                <a:cubicBezTo>
                  <a:pt x="455" y="2839"/>
                  <a:pt x="446" y="2857"/>
                  <a:pt x="434" y="2874"/>
                </a:cubicBezTo>
                <a:cubicBezTo>
                  <a:pt x="419" y="2896"/>
                  <a:pt x="418" y="2908"/>
                  <a:pt x="434" y="2929"/>
                </a:cubicBezTo>
                <a:cubicBezTo>
                  <a:pt x="439" y="2937"/>
                  <a:pt x="447" y="2944"/>
                  <a:pt x="454" y="2951"/>
                </a:cubicBezTo>
                <a:cubicBezTo>
                  <a:pt x="457" y="2954"/>
                  <a:pt x="462" y="2957"/>
                  <a:pt x="460" y="2962"/>
                </a:cubicBezTo>
                <a:cubicBezTo>
                  <a:pt x="458" y="2968"/>
                  <a:pt x="453" y="2969"/>
                  <a:pt x="449" y="2968"/>
                </a:cubicBezTo>
                <a:cubicBezTo>
                  <a:pt x="431" y="2964"/>
                  <a:pt x="427" y="2972"/>
                  <a:pt x="428" y="2988"/>
                </a:cubicBezTo>
                <a:cubicBezTo>
                  <a:pt x="429" y="3008"/>
                  <a:pt x="416" y="3022"/>
                  <a:pt x="402" y="3033"/>
                </a:cubicBezTo>
                <a:cubicBezTo>
                  <a:pt x="391" y="3042"/>
                  <a:pt x="390" y="3049"/>
                  <a:pt x="401" y="3057"/>
                </a:cubicBezTo>
                <a:cubicBezTo>
                  <a:pt x="407" y="3061"/>
                  <a:pt x="411" y="3065"/>
                  <a:pt x="409" y="3073"/>
                </a:cubicBezTo>
                <a:cubicBezTo>
                  <a:pt x="407" y="3084"/>
                  <a:pt x="399" y="3082"/>
                  <a:pt x="392" y="3084"/>
                </a:cubicBezTo>
                <a:cubicBezTo>
                  <a:pt x="388" y="3085"/>
                  <a:pt x="383" y="3085"/>
                  <a:pt x="378" y="3086"/>
                </a:cubicBezTo>
                <a:cubicBezTo>
                  <a:pt x="351" y="3089"/>
                  <a:pt x="345" y="3104"/>
                  <a:pt x="361" y="3127"/>
                </a:cubicBezTo>
                <a:cubicBezTo>
                  <a:pt x="363" y="3130"/>
                  <a:pt x="365" y="3132"/>
                  <a:pt x="366" y="3135"/>
                </a:cubicBezTo>
                <a:cubicBezTo>
                  <a:pt x="369" y="3141"/>
                  <a:pt x="371" y="3149"/>
                  <a:pt x="365" y="3153"/>
                </a:cubicBezTo>
                <a:cubicBezTo>
                  <a:pt x="360" y="3157"/>
                  <a:pt x="353" y="3153"/>
                  <a:pt x="349" y="3149"/>
                </a:cubicBezTo>
                <a:cubicBezTo>
                  <a:pt x="345" y="3145"/>
                  <a:pt x="342" y="3141"/>
                  <a:pt x="339" y="3136"/>
                </a:cubicBezTo>
                <a:cubicBezTo>
                  <a:pt x="333" y="3129"/>
                  <a:pt x="327" y="3127"/>
                  <a:pt x="319" y="3133"/>
                </a:cubicBezTo>
                <a:cubicBezTo>
                  <a:pt x="300" y="3146"/>
                  <a:pt x="279" y="3148"/>
                  <a:pt x="258" y="3149"/>
                </a:cubicBezTo>
                <a:cubicBezTo>
                  <a:pt x="233" y="3151"/>
                  <a:pt x="207" y="3148"/>
                  <a:pt x="182" y="3154"/>
                </a:cubicBezTo>
                <a:cubicBezTo>
                  <a:pt x="173" y="3156"/>
                  <a:pt x="168" y="3150"/>
                  <a:pt x="164" y="3145"/>
                </a:cubicBezTo>
                <a:cubicBezTo>
                  <a:pt x="150" y="3129"/>
                  <a:pt x="137" y="3113"/>
                  <a:pt x="112" y="3121"/>
                </a:cubicBezTo>
                <a:cubicBezTo>
                  <a:pt x="107" y="3122"/>
                  <a:pt x="104" y="3118"/>
                  <a:pt x="102" y="3114"/>
                </a:cubicBezTo>
                <a:cubicBezTo>
                  <a:pt x="91" y="3094"/>
                  <a:pt x="73" y="3078"/>
                  <a:pt x="58" y="3061"/>
                </a:cubicBezTo>
                <a:cubicBezTo>
                  <a:pt x="35" y="3035"/>
                  <a:pt x="22" y="3006"/>
                  <a:pt x="31" y="2971"/>
                </a:cubicBezTo>
                <a:cubicBezTo>
                  <a:pt x="34" y="2957"/>
                  <a:pt x="26" y="2948"/>
                  <a:pt x="18" y="2940"/>
                </a:cubicBezTo>
                <a:cubicBezTo>
                  <a:pt x="0" y="2921"/>
                  <a:pt x="1" y="2911"/>
                  <a:pt x="21" y="2896"/>
                </a:cubicBezTo>
                <a:cubicBezTo>
                  <a:pt x="43" y="2881"/>
                  <a:pt x="43" y="2881"/>
                  <a:pt x="25" y="2859"/>
                </a:cubicBezTo>
                <a:cubicBezTo>
                  <a:pt x="21" y="2854"/>
                  <a:pt x="18" y="2850"/>
                  <a:pt x="24" y="2844"/>
                </a:cubicBezTo>
                <a:cubicBezTo>
                  <a:pt x="44" y="2821"/>
                  <a:pt x="62" y="2798"/>
                  <a:pt x="83" y="2776"/>
                </a:cubicBezTo>
                <a:cubicBezTo>
                  <a:pt x="98" y="2759"/>
                  <a:pt x="117" y="2748"/>
                  <a:pt x="139" y="2743"/>
                </a:cubicBezTo>
                <a:cubicBezTo>
                  <a:pt x="153" y="2739"/>
                  <a:pt x="180" y="2703"/>
                  <a:pt x="181" y="2688"/>
                </a:cubicBezTo>
                <a:cubicBezTo>
                  <a:pt x="181" y="2683"/>
                  <a:pt x="181" y="2679"/>
                  <a:pt x="175" y="2677"/>
                </a:cubicBezTo>
                <a:cubicBezTo>
                  <a:pt x="144" y="2663"/>
                  <a:pt x="129" y="2636"/>
                  <a:pt x="116" y="2607"/>
                </a:cubicBezTo>
                <a:cubicBezTo>
                  <a:pt x="113" y="2601"/>
                  <a:pt x="111" y="2596"/>
                  <a:pt x="108" y="2591"/>
                </a:cubicBezTo>
                <a:cubicBezTo>
                  <a:pt x="98" y="2575"/>
                  <a:pt x="93" y="2561"/>
                  <a:pt x="100" y="2541"/>
                </a:cubicBezTo>
                <a:cubicBezTo>
                  <a:pt x="107" y="2521"/>
                  <a:pt x="96" y="2501"/>
                  <a:pt x="86" y="2483"/>
                </a:cubicBezTo>
                <a:cubicBezTo>
                  <a:pt x="82" y="2474"/>
                  <a:pt x="80" y="2468"/>
                  <a:pt x="87" y="2459"/>
                </a:cubicBezTo>
                <a:cubicBezTo>
                  <a:pt x="115" y="2421"/>
                  <a:pt x="136" y="2379"/>
                  <a:pt x="140" y="2330"/>
                </a:cubicBezTo>
                <a:cubicBezTo>
                  <a:pt x="141" y="2323"/>
                  <a:pt x="143" y="2320"/>
                  <a:pt x="150" y="2322"/>
                </a:cubicBezTo>
                <a:cubicBezTo>
                  <a:pt x="178" y="2328"/>
                  <a:pt x="196" y="2313"/>
                  <a:pt x="211" y="2293"/>
                </a:cubicBezTo>
                <a:cubicBezTo>
                  <a:pt x="218" y="2284"/>
                  <a:pt x="224" y="2279"/>
                  <a:pt x="237" y="2285"/>
                </a:cubicBezTo>
                <a:cubicBezTo>
                  <a:pt x="253" y="2294"/>
                  <a:pt x="268" y="2286"/>
                  <a:pt x="281" y="2275"/>
                </a:cubicBezTo>
                <a:cubicBezTo>
                  <a:pt x="292" y="2266"/>
                  <a:pt x="303" y="2255"/>
                  <a:pt x="314" y="2246"/>
                </a:cubicBezTo>
                <a:cubicBezTo>
                  <a:pt x="325" y="2238"/>
                  <a:pt x="335" y="2237"/>
                  <a:pt x="338" y="2254"/>
                </a:cubicBezTo>
                <a:cubicBezTo>
                  <a:pt x="338" y="2258"/>
                  <a:pt x="339" y="2262"/>
                  <a:pt x="341" y="2266"/>
                </a:cubicBezTo>
                <a:cubicBezTo>
                  <a:pt x="343" y="2271"/>
                  <a:pt x="343" y="2279"/>
                  <a:pt x="350" y="2280"/>
                </a:cubicBezTo>
                <a:cubicBezTo>
                  <a:pt x="356" y="2280"/>
                  <a:pt x="360" y="2275"/>
                  <a:pt x="363" y="2271"/>
                </a:cubicBezTo>
                <a:cubicBezTo>
                  <a:pt x="378" y="2254"/>
                  <a:pt x="384" y="2255"/>
                  <a:pt x="393" y="2276"/>
                </a:cubicBezTo>
                <a:cubicBezTo>
                  <a:pt x="395" y="2281"/>
                  <a:pt x="396" y="2285"/>
                  <a:pt x="399" y="2289"/>
                </a:cubicBezTo>
                <a:cubicBezTo>
                  <a:pt x="403" y="2295"/>
                  <a:pt x="407" y="2300"/>
                  <a:pt x="417" y="2296"/>
                </a:cubicBezTo>
                <a:cubicBezTo>
                  <a:pt x="426" y="2291"/>
                  <a:pt x="426" y="2287"/>
                  <a:pt x="424" y="2279"/>
                </a:cubicBezTo>
                <a:cubicBezTo>
                  <a:pt x="414" y="2234"/>
                  <a:pt x="425" y="2195"/>
                  <a:pt x="452" y="2158"/>
                </a:cubicBezTo>
                <a:cubicBezTo>
                  <a:pt x="468" y="2136"/>
                  <a:pt x="489" y="2122"/>
                  <a:pt x="516" y="2118"/>
                </a:cubicBezTo>
                <a:cubicBezTo>
                  <a:pt x="528" y="2116"/>
                  <a:pt x="530" y="2112"/>
                  <a:pt x="526" y="2101"/>
                </a:cubicBezTo>
                <a:cubicBezTo>
                  <a:pt x="521" y="2088"/>
                  <a:pt x="517" y="2073"/>
                  <a:pt x="508" y="2062"/>
                </a:cubicBezTo>
                <a:cubicBezTo>
                  <a:pt x="501" y="2054"/>
                  <a:pt x="503" y="2050"/>
                  <a:pt x="512" y="2045"/>
                </a:cubicBezTo>
                <a:cubicBezTo>
                  <a:pt x="531" y="2036"/>
                  <a:pt x="542" y="1996"/>
                  <a:pt x="531" y="1978"/>
                </a:cubicBezTo>
                <a:cubicBezTo>
                  <a:pt x="527" y="1972"/>
                  <a:pt x="521" y="1972"/>
                  <a:pt x="516" y="1971"/>
                </a:cubicBezTo>
                <a:cubicBezTo>
                  <a:pt x="500" y="1967"/>
                  <a:pt x="485" y="1962"/>
                  <a:pt x="473" y="1950"/>
                </a:cubicBezTo>
                <a:cubicBezTo>
                  <a:pt x="454" y="1929"/>
                  <a:pt x="460" y="1910"/>
                  <a:pt x="488" y="1904"/>
                </a:cubicBezTo>
                <a:cubicBezTo>
                  <a:pt x="496" y="1902"/>
                  <a:pt x="505" y="1902"/>
                  <a:pt x="513" y="1900"/>
                </a:cubicBezTo>
                <a:cubicBezTo>
                  <a:pt x="535" y="1894"/>
                  <a:pt x="541" y="1884"/>
                  <a:pt x="534" y="1862"/>
                </a:cubicBezTo>
                <a:cubicBezTo>
                  <a:pt x="531" y="1851"/>
                  <a:pt x="525" y="1843"/>
                  <a:pt x="519" y="1834"/>
                </a:cubicBezTo>
                <a:cubicBezTo>
                  <a:pt x="512" y="1825"/>
                  <a:pt x="506" y="1817"/>
                  <a:pt x="501" y="1807"/>
                </a:cubicBezTo>
                <a:cubicBezTo>
                  <a:pt x="497" y="1800"/>
                  <a:pt x="494" y="1791"/>
                  <a:pt x="496" y="1782"/>
                </a:cubicBezTo>
                <a:cubicBezTo>
                  <a:pt x="500" y="1770"/>
                  <a:pt x="511" y="1778"/>
                  <a:pt x="518" y="1777"/>
                </a:cubicBezTo>
                <a:cubicBezTo>
                  <a:pt x="535" y="1773"/>
                  <a:pt x="553" y="1772"/>
                  <a:pt x="567" y="1761"/>
                </a:cubicBezTo>
                <a:cubicBezTo>
                  <a:pt x="576" y="1753"/>
                  <a:pt x="578" y="1746"/>
                  <a:pt x="571" y="1735"/>
                </a:cubicBezTo>
                <a:cubicBezTo>
                  <a:pt x="561" y="1720"/>
                  <a:pt x="547" y="1706"/>
                  <a:pt x="535" y="1693"/>
                </a:cubicBezTo>
                <a:cubicBezTo>
                  <a:pt x="515" y="1671"/>
                  <a:pt x="499" y="1649"/>
                  <a:pt x="514" y="1618"/>
                </a:cubicBezTo>
                <a:cubicBezTo>
                  <a:pt x="517" y="1610"/>
                  <a:pt x="512" y="1605"/>
                  <a:pt x="508" y="1600"/>
                </a:cubicBezTo>
                <a:cubicBezTo>
                  <a:pt x="501" y="1590"/>
                  <a:pt x="490" y="1584"/>
                  <a:pt x="480" y="1579"/>
                </a:cubicBezTo>
                <a:cubicBezTo>
                  <a:pt x="464" y="1571"/>
                  <a:pt x="448" y="1565"/>
                  <a:pt x="440" y="15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scene3d>
            <a:camera prst="perspectiveContrastingRightFacing" fov="900000">
              <a:rot lat="19200000" lon="18600000" rev="1752261"/>
            </a:camera>
            <a:lightRig rig="threePt" dir="t"/>
          </a:scene3d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9345ED-AA9E-40FF-8CBF-A257049A810C}"/>
              </a:ext>
            </a:extLst>
          </p:cNvPr>
          <p:cNvGrpSpPr/>
          <p:nvPr/>
        </p:nvGrpSpPr>
        <p:grpSpPr>
          <a:xfrm rot="21297174">
            <a:off x="1961222" y="1546482"/>
            <a:ext cx="3704674" cy="2739632"/>
            <a:chOff x="3841640" y="2201358"/>
            <a:chExt cx="3704673" cy="273963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16F8C60-3CB2-414E-AC6A-3A3A7D37DD19}"/>
                </a:ext>
              </a:extLst>
            </p:cNvPr>
            <p:cNvSpPr/>
            <p:nvPr/>
          </p:nvSpPr>
          <p:spPr>
            <a:xfrm rot="5400000">
              <a:off x="4935392" y="1582747"/>
              <a:ext cx="1992310" cy="3229532"/>
            </a:xfrm>
            <a:custGeom>
              <a:avLst/>
              <a:gdLst>
                <a:gd name="connsiteX0" fmla="*/ 1574201 w 4401951"/>
                <a:gd name="connsiteY0" fmla="*/ 1307005 h 7135557"/>
                <a:gd name="connsiteX1" fmla="*/ 1595137 w 4401951"/>
                <a:gd name="connsiteY1" fmla="*/ 1308799 h 7135557"/>
                <a:gd name="connsiteX2" fmla="*/ 1596178 w 4401951"/>
                <a:gd name="connsiteY2" fmla="*/ 1307005 h 7135557"/>
                <a:gd name="connsiteX3" fmla="*/ 1292196 w 4401951"/>
                <a:gd name="connsiteY3" fmla="*/ 1246107 h 7135557"/>
                <a:gd name="connsiteX4" fmla="*/ 1354627 w 4401951"/>
                <a:gd name="connsiteY4" fmla="*/ 1145598 h 7135557"/>
                <a:gd name="connsiteX5" fmla="*/ 1392692 w 4401951"/>
                <a:gd name="connsiteY5" fmla="*/ 1097590 h 7135557"/>
                <a:gd name="connsiteX6" fmla="*/ 1392692 w 4401951"/>
                <a:gd name="connsiteY6" fmla="*/ 698917 h 7135557"/>
                <a:gd name="connsiteX7" fmla="*/ 10305 w 4401951"/>
                <a:gd name="connsiteY7" fmla="*/ 1963449 h 7135557"/>
                <a:gd name="connsiteX8" fmla="*/ 243210 w 4401951"/>
                <a:gd name="connsiteY8" fmla="*/ 1270953 h 7135557"/>
                <a:gd name="connsiteX9" fmla="*/ 521312 w 4401951"/>
                <a:gd name="connsiteY9" fmla="*/ 2463671 h 7135557"/>
                <a:gd name="connsiteX10" fmla="*/ 1032923 w 4401951"/>
                <a:gd name="connsiteY10" fmla="*/ 24092 h 7135557"/>
                <a:gd name="connsiteX11" fmla="*/ 1044438 w 4401951"/>
                <a:gd name="connsiteY11" fmla="*/ 0 h 7135557"/>
                <a:gd name="connsiteX12" fmla="*/ 1093672 w 4401951"/>
                <a:gd name="connsiteY12" fmla="*/ 664478 h 7135557"/>
                <a:gd name="connsiteX13" fmla="*/ 1143670 w 4401951"/>
                <a:gd name="connsiteY13" fmla="*/ 593153 h 7135557"/>
                <a:gd name="connsiteX14" fmla="*/ 1389562 w 4401951"/>
                <a:gd name="connsiteY14" fmla="*/ 359293 h 7135557"/>
                <a:gd name="connsiteX15" fmla="*/ 1230812 w 4401951"/>
                <a:gd name="connsiteY15" fmla="*/ 1223676 h 7135557"/>
                <a:gd name="connsiteX16" fmla="*/ 1377075 w 4401951"/>
                <a:gd name="connsiteY16" fmla="*/ 659632 h 7135557"/>
                <a:gd name="connsiteX17" fmla="*/ 1392692 w 4401951"/>
                <a:gd name="connsiteY17" fmla="*/ 617304 h 7135557"/>
                <a:gd name="connsiteX18" fmla="*/ 1392692 w 4401951"/>
                <a:gd name="connsiteY18" fmla="*/ 391528 h 7135557"/>
                <a:gd name="connsiteX19" fmla="*/ 1418889 w 4401951"/>
                <a:gd name="connsiteY19" fmla="*/ 509430 h 7135557"/>
                <a:gd name="connsiteX20" fmla="*/ 1422175 w 4401951"/>
                <a:gd name="connsiteY20" fmla="*/ 537401 h 7135557"/>
                <a:gd name="connsiteX21" fmla="*/ 1422535 w 4401951"/>
                <a:gd name="connsiteY21" fmla="*/ 536423 h 7135557"/>
                <a:gd name="connsiteX22" fmla="*/ 1422245 w 4401951"/>
                <a:gd name="connsiteY22" fmla="*/ 538004 h 7135557"/>
                <a:gd name="connsiteX23" fmla="*/ 1447174 w 4401951"/>
                <a:gd name="connsiteY23" fmla="*/ 750227 h 7135557"/>
                <a:gd name="connsiteX24" fmla="*/ 1448990 w 4401951"/>
                <a:gd name="connsiteY24" fmla="*/ 775589 h 7135557"/>
                <a:gd name="connsiteX25" fmla="*/ 1465396 w 4401951"/>
                <a:gd name="connsiteY25" fmla="*/ 822804 h 7135557"/>
                <a:gd name="connsiteX26" fmla="*/ 1504879 w 4401951"/>
                <a:gd name="connsiteY26" fmla="*/ 989383 h 7135557"/>
                <a:gd name="connsiteX27" fmla="*/ 1525291 w 4401951"/>
                <a:gd name="connsiteY27" fmla="*/ 962032 h 7135557"/>
                <a:gd name="connsiteX28" fmla="*/ 1586713 w 4401951"/>
                <a:gd name="connsiteY28" fmla="*/ 781661 h 7135557"/>
                <a:gd name="connsiteX29" fmla="*/ 1588900 w 4401951"/>
                <a:gd name="connsiteY29" fmla="*/ 742775 h 7135557"/>
                <a:gd name="connsiteX30" fmla="*/ 1547037 w 4401951"/>
                <a:gd name="connsiteY30" fmla="*/ 655005 h 7135557"/>
                <a:gd name="connsiteX31" fmla="*/ 1482690 w 4401951"/>
                <a:gd name="connsiteY31" fmla="*/ 547744 h 7135557"/>
                <a:gd name="connsiteX32" fmla="*/ 1587215 w 4401951"/>
                <a:gd name="connsiteY32" fmla="*/ 625548 h 7135557"/>
                <a:gd name="connsiteX33" fmla="*/ 1582482 w 4401951"/>
                <a:gd name="connsiteY33" fmla="*/ 574855 h 7135557"/>
                <a:gd name="connsiteX34" fmla="*/ 1467846 w 4401951"/>
                <a:gd name="connsiteY34" fmla="*/ 238210 h 7135557"/>
                <a:gd name="connsiteX35" fmla="*/ 1861129 w 4401951"/>
                <a:gd name="connsiteY35" fmla="*/ 883588 h 7135557"/>
                <a:gd name="connsiteX36" fmla="*/ 1867608 w 4401951"/>
                <a:gd name="connsiteY36" fmla="*/ 952388 h 7135557"/>
                <a:gd name="connsiteX37" fmla="*/ 1901281 w 4401951"/>
                <a:gd name="connsiteY37" fmla="*/ 1014707 h 7135557"/>
                <a:gd name="connsiteX38" fmla="*/ 1931966 w 4401951"/>
                <a:gd name="connsiteY38" fmla="*/ 1099383 h 7135557"/>
                <a:gd name="connsiteX39" fmla="*/ 1935528 w 4401951"/>
                <a:gd name="connsiteY39" fmla="*/ 1036077 h 7135557"/>
                <a:gd name="connsiteX40" fmla="*/ 1810993 w 4401951"/>
                <a:gd name="connsiteY40" fmla="*/ 593384 h 7135557"/>
                <a:gd name="connsiteX41" fmla="*/ 2043828 w 4401951"/>
                <a:gd name="connsiteY41" fmla="*/ 843442 h 7135557"/>
                <a:gd name="connsiteX42" fmla="*/ 2112308 w 4401951"/>
                <a:gd name="connsiteY42" fmla="*/ 960153 h 7135557"/>
                <a:gd name="connsiteX43" fmla="*/ 2183813 w 4401951"/>
                <a:gd name="connsiteY43" fmla="*/ 879627 h 7135557"/>
                <a:gd name="connsiteX44" fmla="*/ 2714982 w 4401951"/>
                <a:gd name="connsiteY44" fmla="*/ 21558 h 7135557"/>
                <a:gd name="connsiteX45" fmla="*/ 1715073 w 4401951"/>
                <a:gd name="connsiteY45" fmla="*/ 2645841 h 7135557"/>
                <a:gd name="connsiteX46" fmla="*/ 2784794 w 4401951"/>
                <a:gd name="connsiteY46" fmla="*/ 1156569 h 7135557"/>
                <a:gd name="connsiteX47" fmla="*/ 1969674 w 4401951"/>
                <a:gd name="connsiteY47" fmla="*/ 3737766 h 7135557"/>
                <a:gd name="connsiteX48" fmla="*/ 2540919 w 4401951"/>
                <a:gd name="connsiteY48" fmla="*/ 3073208 h 7135557"/>
                <a:gd name="connsiteX49" fmla="*/ 2241680 w 4401951"/>
                <a:gd name="connsiteY49" fmla="*/ 4524527 h 7135557"/>
                <a:gd name="connsiteX50" fmla="*/ 2635972 w 4401951"/>
                <a:gd name="connsiteY50" fmla="*/ 3936651 h 7135557"/>
                <a:gd name="connsiteX51" fmla="*/ 2980221 w 4401951"/>
                <a:gd name="connsiteY51" fmla="*/ 4653430 h 7135557"/>
                <a:gd name="connsiteX52" fmla="*/ 2724238 w 4401951"/>
                <a:gd name="connsiteY52" fmla="*/ 5226768 h 7135557"/>
                <a:gd name="connsiteX53" fmla="*/ 3269110 w 4401951"/>
                <a:gd name="connsiteY53" fmla="*/ 4904889 h 7135557"/>
                <a:gd name="connsiteX54" fmla="*/ 4062237 w 4401951"/>
                <a:gd name="connsiteY54" fmla="*/ 6863126 h 7135557"/>
                <a:gd name="connsiteX55" fmla="*/ 1163872 w 4401951"/>
                <a:gd name="connsiteY55" fmla="*/ 2381077 h 7135557"/>
                <a:gd name="connsiteX56" fmla="*/ 1171818 w 4401951"/>
                <a:gd name="connsiteY56" fmla="*/ 2187765 h 7135557"/>
                <a:gd name="connsiteX57" fmla="*/ 1165562 w 4401951"/>
                <a:gd name="connsiteY57" fmla="*/ 2187901 h 7135557"/>
                <a:gd name="connsiteX58" fmla="*/ 1159676 w 4401951"/>
                <a:gd name="connsiteY58" fmla="*/ 2158334 h 7135557"/>
                <a:gd name="connsiteX59" fmla="*/ 1140976 w 4401951"/>
                <a:gd name="connsiteY59" fmla="*/ 2015351 h 7135557"/>
                <a:gd name="connsiteX60" fmla="*/ 1134897 w 4401951"/>
                <a:gd name="connsiteY60" fmla="*/ 1881299 h 7135557"/>
                <a:gd name="connsiteX61" fmla="*/ 1113671 w 4401951"/>
                <a:gd name="connsiteY61" fmla="*/ 2032179 h 7135557"/>
                <a:gd name="connsiteX62" fmla="*/ 4401951 w 4401951"/>
                <a:gd name="connsiteY62" fmla="*/ 7116709 h 7135557"/>
                <a:gd name="connsiteX63" fmla="*/ 820316 w 4401951"/>
                <a:gd name="connsiteY63" fmla="*/ 6024940 h 7135557"/>
                <a:gd name="connsiteX64" fmla="*/ 1563906 w 4401951"/>
                <a:gd name="connsiteY64" fmla="*/ 6099531 h 7135557"/>
                <a:gd name="connsiteX65" fmla="*/ 162104 w 4401951"/>
                <a:gd name="connsiteY65" fmla="*/ 4265506 h 7135557"/>
                <a:gd name="connsiteX66" fmla="*/ 884894 w 4401951"/>
                <a:gd name="connsiteY66" fmla="*/ 4858595 h 7135557"/>
                <a:gd name="connsiteX67" fmla="*/ 59825 w 4401951"/>
                <a:gd name="connsiteY67" fmla="*/ 3067213 h 7135557"/>
                <a:gd name="connsiteX68" fmla="*/ 601746 w 4401951"/>
                <a:gd name="connsiteY68" fmla="*/ 3720191 h 7135557"/>
                <a:gd name="connsiteX69" fmla="*/ 10305 w 4401951"/>
                <a:gd name="connsiteY69" fmla="*/ 1963449 h 71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01951" h="7135557">
                  <a:moveTo>
                    <a:pt x="1574201" y="1307005"/>
                  </a:moveTo>
                  <a:lnTo>
                    <a:pt x="1595137" y="1308799"/>
                  </a:lnTo>
                  <a:lnTo>
                    <a:pt x="1596178" y="1307005"/>
                  </a:lnTo>
                  <a:close/>
                  <a:moveTo>
                    <a:pt x="1292196" y="1246107"/>
                  </a:moveTo>
                  <a:lnTo>
                    <a:pt x="1354627" y="1145598"/>
                  </a:lnTo>
                  <a:lnTo>
                    <a:pt x="1392692" y="1097590"/>
                  </a:lnTo>
                  <a:lnTo>
                    <a:pt x="1392692" y="698917"/>
                  </a:lnTo>
                  <a:close/>
                  <a:moveTo>
                    <a:pt x="10305" y="1963449"/>
                  </a:moveTo>
                  <a:cubicBezTo>
                    <a:pt x="35305" y="1737141"/>
                    <a:pt x="107341" y="1504847"/>
                    <a:pt x="243210" y="1270953"/>
                  </a:cubicBezTo>
                  <a:cubicBezTo>
                    <a:pt x="169779" y="1766302"/>
                    <a:pt x="247539" y="2226400"/>
                    <a:pt x="521312" y="2463671"/>
                  </a:cubicBezTo>
                  <a:cubicBezTo>
                    <a:pt x="290444" y="1194996"/>
                    <a:pt x="254291" y="837377"/>
                    <a:pt x="1032923" y="24092"/>
                  </a:cubicBezTo>
                  <a:cubicBezTo>
                    <a:pt x="1038793" y="11284"/>
                    <a:pt x="1042539" y="3412"/>
                    <a:pt x="1044438" y="0"/>
                  </a:cubicBezTo>
                  <a:lnTo>
                    <a:pt x="1093672" y="664478"/>
                  </a:lnTo>
                  <a:lnTo>
                    <a:pt x="1143670" y="593153"/>
                  </a:lnTo>
                  <a:cubicBezTo>
                    <a:pt x="1210644" y="509720"/>
                    <a:pt x="1291811" y="431141"/>
                    <a:pt x="1389562" y="359293"/>
                  </a:cubicBezTo>
                  <a:cubicBezTo>
                    <a:pt x="1199332" y="664152"/>
                    <a:pt x="1118671" y="989135"/>
                    <a:pt x="1230812" y="1223676"/>
                  </a:cubicBezTo>
                  <a:cubicBezTo>
                    <a:pt x="1283709" y="998470"/>
                    <a:pt x="1328298" y="814214"/>
                    <a:pt x="1377075" y="659632"/>
                  </a:cubicBezTo>
                  <a:lnTo>
                    <a:pt x="1392692" y="617304"/>
                  </a:lnTo>
                  <a:lnTo>
                    <a:pt x="1392692" y="391528"/>
                  </a:lnTo>
                  <a:lnTo>
                    <a:pt x="1418889" y="509430"/>
                  </a:lnTo>
                  <a:lnTo>
                    <a:pt x="1422175" y="537401"/>
                  </a:lnTo>
                  <a:lnTo>
                    <a:pt x="1422535" y="536423"/>
                  </a:lnTo>
                  <a:cubicBezTo>
                    <a:pt x="1422439" y="536949"/>
                    <a:pt x="1422342" y="537477"/>
                    <a:pt x="1422245" y="538004"/>
                  </a:cubicBezTo>
                  <a:lnTo>
                    <a:pt x="1447174" y="750227"/>
                  </a:lnTo>
                  <a:lnTo>
                    <a:pt x="1448990" y="775589"/>
                  </a:lnTo>
                  <a:lnTo>
                    <a:pt x="1465396" y="822804"/>
                  </a:lnTo>
                  <a:lnTo>
                    <a:pt x="1504879" y="989383"/>
                  </a:lnTo>
                  <a:lnTo>
                    <a:pt x="1525291" y="962032"/>
                  </a:lnTo>
                  <a:cubicBezTo>
                    <a:pt x="1557458" y="907490"/>
                    <a:pt x="1577556" y="846778"/>
                    <a:pt x="1586713" y="781661"/>
                  </a:cubicBezTo>
                  <a:cubicBezTo>
                    <a:pt x="1587442" y="768698"/>
                    <a:pt x="1588171" y="755737"/>
                    <a:pt x="1588900" y="742775"/>
                  </a:cubicBezTo>
                  <a:lnTo>
                    <a:pt x="1547037" y="655005"/>
                  </a:lnTo>
                  <a:cubicBezTo>
                    <a:pt x="1527714" y="619152"/>
                    <a:pt x="1506210" y="583330"/>
                    <a:pt x="1482690" y="547744"/>
                  </a:cubicBezTo>
                  <a:lnTo>
                    <a:pt x="1587215" y="625548"/>
                  </a:lnTo>
                  <a:lnTo>
                    <a:pt x="1582482" y="574855"/>
                  </a:lnTo>
                  <a:cubicBezTo>
                    <a:pt x="1565083" y="466606"/>
                    <a:pt x="1525602" y="352408"/>
                    <a:pt x="1467846" y="238210"/>
                  </a:cubicBezTo>
                  <a:cubicBezTo>
                    <a:pt x="1710374" y="439406"/>
                    <a:pt x="1825116" y="661256"/>
                    <a:pt x="1861129" y="883588"/>
                  </a:cubicBezTo>
                  <a:lnTo>
                    <a:pt x="1867608" y="952388"/>
                  </a:lnTo>
                  <a:lnTo>
                    <a:pt x="1901281" y="1014707"/>
                  </a:lnTo>
                  <a:lnTo>
                    <a:pt x="1931966" y="1099383"/>
                  </a:lnTo>
                  <a:lnTo>
                    <a:pt x="1935528" y="1036077"/>
                  </a:lnTo>
                  <a:cubicBezTo>
                    <a:pt x="1932520" y="897911"/>
                    <a:pt x="1887999" y="745647"/>
                    <a:pt x="1810993" y="593384"/>
                  </a:cubicBezTo>
                  <a:cubicBezTo>
                    <a:pt x="1908003" y="673863"/>
                    <a:pt x="1984569" y="757646"/>
                    <a:pt x="2043828" y="843442"/>
                  </a:cubicBezTo>
                  <a:lnTo>
                    <a:pt x="2112308" y="960153"/>
                  </a:lnTo>
                  <a:lnTo>
                    <a:pt x="2183813" y="879627"/>
                  </a:lnTo>
                  <a:cubicBezTo>
                    <a:pt x="2322640" y="717571"/>
                    <a:pt x="2486557" y="489948"/>
                    <a:pt x="2714982" y="21558"/>
                  </a:cubicBezTo>
                  <a:cubicBezTo>
                    <a:pt x="3240019" y="1209833"/>
                    <a:pt x="1631771" y="1832795"/>
                    <a:pt x="1715073" y="2645841"/>
                  </a:cubicBezTo>
                  <a:cubicBezTo>
                    <a:pt x="2045535" y="2037427"/>
                    <a:pt x="2319419" y="1566185"/>
                    <a:pt x="2784794" y="1156569"/>
                  </a:cubicBezTo>
                  <a:cubicBezTo>
                    <a:pt x="3117678" y="2938725"/>
                    <a:pt x="2267144" y="2835936"/>
                    <a:pt x="1969674" y="3737766"/>
                  </a:cubicBezTo>
                  <a:cubicBezTo>
                    <a:pt x="2204132" y="3553211"/>
                    <a:pt x="2311509" y="3203451"/>
                    <a:pt x="2540919" y="3073208"/>
                  </a:cubicBezTo>
                  <a:cubicBezTo>
                    <a:pt x="2781764" y="3802291"/>
                    <a:pt x="2294248" y="3762456"/>
                    <a:pt x="2241680" y="4524527"/>
                  </a:cubicBezTo>
                  <a:lnTo>
                    <a:pt x="2635972" y="3936651"/>
                  </a:lnTo>
                  <a:cubicBezTo>
                    <a:pt x="2747761" y="4010954"/>
                    <a:pt x="2965511" y="4438411"/>
                    <a:pt x="2980221" y="4653430"/>
                  </a:cubicBezTo>
                  <a:cubicBezTo>
                    <a:pt x="2994932" y="4868450"/>
                    <a:pt x="2868201" y="4856669"/>
                    <a:pt x="2724238" y="5226768"/>
                  </a:cubicBezTo>
                  <a:cubicBezTo>
                    <a:pt x="2879924" y="5084195"/>
                    <a:pt x="3180097" y="4801659"/>
                    <a:pt x="3269110" y="4904889"/>
                  </a:cubicBezTo>
                  <a:cubicBezTo>
                    <a:pt x="3572739" y="5194238"/>
                    <a:pt x="3288409" y="5620681"/>
                    <a:pt x="4062237" y="6863126"/>
                  </a:cubicBezTo>
                  <a:cubicBezTo>
                    <a:pt x="2180073" y="6016731"/>
                    <a:pt x="1166812" y="4088916"/>
                    <a:pt x="1163872" y="2381077"/>
                  </a:cubicBezTo>
                  <a:lnTo>
                    <a:pt x="1171818" y="2187765"/>
                  </a:lnTo>
                  <a:lnTo>
                    <a:pt x="1165562" y="2187901"/>
                  </a:lnTo>
                  <a:lnTo>
                    <a:pt x="1159676" y="2158334"/>
                  </a:lnTo>
                  <a:cubicBezTo>
                    <a:pt x="1151650" y="2111164"/>
                    <a:pt x="1145304" y="2063446"/>
                    <a:pt x="1140976" y="2015351"/>
                  </a:cubicBezTo>
                  <a:lnTo>
                    <a:pt x="1134897" y="1881299"/>
                  </a:lnTo>
                  <a:lnTo>
                    <a:pt x="1113671" y="2032179"/>
                  </a:lnTo>
                  <a:cubicBezTo>
                    <a:pt x="927929" y="3958603"/>
                    <a:pt x="2274745" y="6444895"/>
                    <a:pt x="4401951" y="7116709"/>
                  </a:cubicBezTo>
                  <a:cubicBezTo>
                    <a:pt x="2031981" y="7255286"/>
                    <a:pt x="1150032" y="6603410"/>
                    <a:pt x="820316" y="6024940"/>
                  </a:cubicBezTo>
                  <a:cubicBezTo>
                    <a:pt x="1359331" y="6159038"/>
                    <a:pt x="1370002" y="6176835"/>
                    <a:pt x="1563906" y="6099531"/>
                  </a:cubicBezTo>
                  <a:cubicBezTo>
                    <a:pt x="517037" y="5889014"/>
                    <a:pt x="393579" y="5232930"/>
                    <a:pt x="162104" y="4265506"/>
                  </a:cubicBezTo>
                  <a:cubicBezTo>
                    <a:pt x="342018" y="4353444"/>
                    <a:pt x="494429" y="4855174"/>
                    <a:pt x="884894" y="4858595"/>
                  </a:cubicBezTo>
                  <a:cubicBezTo>
                    <a:pt x="498053" y="4364291"/>
                    <a:pt x="-195081" y="3923696"/>
                    <a:pt x="59825" y="3067213"/>
                  </a:cubicBezTo>
                  <a:cubicBezTo>
                    <a:pt x="327943" y="3660046"/>
                    <a:pt x="203678" y="3405627"/>
                    <a:pt x="601746" y="3720191"/>
                  </a:cubicBezTo>
                  <a:cubicBezTo>
                    <a:pt x="283632" y="3267428"/>
                    <a:pt x="-64693" y="2642375"/>
                    <a:pt x="10305" y="1963449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accent2"/>
                </a:gs>
                <a:gs pos="0">
                  <a:schemeClr val="accent2"/>
                </a:gs>
                <a:gs pos="100000">
                  <a:schemeClr val="accent2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29E8AC-0E2E-4B09-8F89-5CA98DBB83BE}"/>
                </a:ext>
              </a:extLst>
            </p:cNvPr>
            <p:cNvGrpSpPr/>
            <p:nvPr/>
          </p:nvGrpSpPr>
          <p:grpSpPr>
            <a:xfrm>
              <a:off x="3841640" y="4031149"/>
              <a:ext cx="532341" cy="909841"/>
              <a:chOff x="3841640" y="4031149"/>
              <a:chExt cx="532341" cy="909841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BD53FCC-36AB-4900-9255-AE419A861B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36100" flipH="1">
                <a:off x="3841640" y="4320610"/>
                <a:ext cx="377919" cy="620380"/>
              </a:xfrm>
              <a:custGeom>
                <a:avLst/>
                <a:gdLst>
                  <a:gd name="connsiteX0" fmla="*/ 194548 w 229562"/>
                  <a:gd name="connsiteY0" fmla="*/ 20842 h 376842"/>
                  <a:gd name="connsiteX1" fmla="*/ 217398 w 229562"/>
                  <a:gd name="connsiteY1" fmla="*/ 24905 h 376842"/>
                  <a:gd name="connsiteX2" fmla="*/ 198001 w 229562"/>
                  <a:gd name="connsiteY2" fmla="*/ 23223 h 376842"/>
                  <a:gd name="connsiteX3" fmla="*/ 77306 w 229562"/>
                  <a:gd name="connsiteY3" fmla="*/ 0 h 376842"/>
                  <a:gd name="connsiteX4" fmla="*/ 83670 w 229562"/>
                  <a:gd name="connsiteY4" fmla="*/ 1131 h 376842"/>
                  <a:gd name="connsiteX5" fmla="*/ 83881 w 229562"/>
                  <a:gd name="connsiteY5" fmla="*/ 2150 h 376842"/>
                  <a:gd name="connsiteX6" fmla="*/ 67201 w 229562"/>
                  <a:gd name="connsiteY6" fmla="*/ 286285 h 376842"/>
                  <a:gd name="connsiteX7" fmla="*/ 58329 w 229562"/>
                  <a:gd name="connsiteY7" fmla="*/ 278387 h 376842"/>
                  <a:gd name="connsiteX8" fmla="*/ 26113 w 229562"/>
                  <a:gd name="connsiteY8" fmla="*/ 240132 h 376842"/>
                  <a:gd name="connsiteX9" fmla="*/ 30144 w 229562"/>
                  <a:gd name="connsiteY9" fmla="*/ 58698 h 376842"/>
                  <a:gd name="connsiteX10" fmla="*/ 137733 w 229562"/>
                  <a:gd name="connsiteY10" fmla="*/ 24814 h 376842"/>
                  <a:gd name="connsiteX11" fmla="*/ 198310 w 229562"/>
                  <a:gd name="connsiteY11" fmla="*/ 161847 h 376842"/>
                  <a:gd name="connsiteX12" fmla="*/ 229562 w 229562"/>
                  <a:gd name="connsiteY12" fmla="*/ 376842 h 376842"/>
                  <a:gd name="connsiteX13" fmla="*/ 67201 w 229562"/>
                  <a:gd name="connsiteY13" fmla="*/ 286285 h 37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9562" h="376842">
                    <a:moveTo>
                      <a:pt x="194548" y="20842"/>
                    </a:moveTo>
                    <a:lnTo>
                      <a:pt x="217398" y="24905"/>
                    </a:lnTo>
                    <a:lnTo>
                      <a:pt x="198001" y="23223"/>
                    </a:lnTo>
                    <a:close/>
                    <a:moveTo>
                      <a:pt x="77306" y="0"/>
                    </a:moveTo>
                    <a:lnTo>
                      <a:pt x="83670" y="1131"/>
                    </a:lnTo>
                    <a:lnTo>
                      <a:pt x="83881" y="2150"/>
                    </a:lnTo>
                    <a:close/>
                    <a:moveTo>
                      <a:pt x="67201" y="286285"/>
                    </a:moveTo>
                    <a:cubicBezTo>
                      <a:pt x="63905" y="283559"/>
                      <a:pt x="60985" y="280943"/>
                      <a:pt x="58329" y="278387"/>
                    </a:cubicBezTo>
                    <a:cubicBezTo>
                      <a:pt x="45580" y="266115"/>
                      <a:pt x="38925" y="255212"/>
                      <a:pt x="26113" y="240132"/>
                    </a:cubicBezTo>
                    <a:cubicBezTo>
                      <a:pt x="-13697" y="171822"/>
                      <a:pt x="-4469" y="101386"/>
                      <a:pt x="30144" y="58698"/>
                    </a:cubicBezTo>
                    <a:cubicBezTo>
                      <a:pt x="64756" y="16010"/>
                      <a:pt x="99060" y="5845"/>
                      <a:pt x="137733" y="24814"/>
                    </a:cubicBezTo>
                    <a:cubicBezTo>
                      <a:pt x="176407" y="43785"/>
                      <a:pt x="213504" y="92997"/>
                      <a:pt x="198310" y="161847"/>
                    </a:cubicBezTo>
                    <a:cubicBezTo>
                      <a:pt x="169789" y="247005"/>
                      <a:pt x="167753" y="243797"/>
                      <a:pt x="229562" y="376842"/>
                    </a:cubicBezTo>
                    <a:cubicBezTo>
                      <a:pt x="131728" y="329815"/>
                      <a:pt x="90271" y="305365"/>
                      <a:pt x="67201" y="286285"/>
                    </a:cubicBezTo>
                    <a:close/>
                  </a:path>
                </a:pathLst>
              </a:custGeom>
              <a:gradFill flip="none" rotWithShape="1">
                <a:gsLst>
                  <a:gs pos="76000">
                    <a:schemeClr val="accent2"/>
                  </a:gs>
                  <a:gs pos="48000">
                    <a:schemeClr val="accent4"/>
                  </a:gs>
                  <a:gs pos="0">
                    <a:schemeClr val="accent4"/>
                  </a:gs>
                  <a:gs pos="100000">
                    <a:schemeClr val="accent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642E972-6E96-4358-9DC2-974FD8DC8C19}"/>
                  </a:ext>
                </a:extLst>
              </p:cNvPr>
              <p:cNvSpPr/>
              <p:nvPr/>
            </p:nvSpPr>
            <p:spPr>
              <a:xfrm rot="1520710">
                <a:off x="4173163" y="4031149"/>
                <a:ext cx="200818" cy="400664"/>
              </a:xfrm>
              <a:custGeom>
                <a:avLst/>
                <a:gdLst>
                  <a:gd name="connsiteX0" fmla="*/ 5964 w 200818"/>
                  <a:gd name="connsiteY0" fmla="*/ 365902 h 400664"/>
                  <a:gd name="connsiteX1" fmla="*/ 20363 w 200818"/>
                  <a:gd name="connsiteY1" fmla="*/ 359938 h 400664"/>
                  <a:gd name="connsiteX2" fmla="*/ 180456 w 200818"/>
                  <a:gd name="connsiteY2" fmla="*/ 359938 h 400664"/>
                  <a:gd name="connsiteX3" fmla="*/ 200818 w 200818"/>
                  <a:gd name="connsiteY3" fmla="*/ 380301 h 400664"/>
                  <a:gd name="connsiteX4" fmla="*/ 194855 w 200818"/>
                  <a:gd name="connsiteY4" fmla="*/ 394700 h 400664"/>
                  <a:gd name="connsiteX5" fmla="*/ 181483 w 200818"/>
                  <a:gd name="connsiteY5" fmla="*/ 400239 h 400664"/>
                  <a:gd name="connsiteX6" fmla="*/ 174753 w 200818"/>
                  <a:gd name="connsiteY6" fmla="*/ 400664 h 400664"/>
                  <a:gd name="connsiteX7" fmla="*/ 20363 w 200818"/>
                  <a:gd name="connsiteY7" fmla="*/ 400664 h 400664"/>
                  <a:gd name="connsiteX8" fmla="*/ 0 w 200818"/>
                  <a:gd name="connsiteY8" fmla="*/ 380301 h 400664"/>
                  <a:gd name="connsiteX9" fmla="*/ 5964 w 200818"/>
                  <a:gd name="connsiteY9" fmla="*/ 365902 h 400664"/>
                  <a:gd name="connsiteX10" fmla="*/ 85260 w 200818"/>
                  <a:gd name="connsiteY10" fmla="*/ 0 h 400664"/>
                  <a:gd name="connsiteX11" fmla="*/ 162816 w 200818"/>
                  <a:gd name="connsiteY11" fmla="*/ 126577 h 400664"/>
                  <a:gd name="connsiteX12" fmla="*/ 189092 w 200818"/>
                  <a:gd name="connsiteY12" fmla="*/ 330635 h 400664"/>
                  <a:gd name="connsiteX13" fmla="*/ 11726 w 200818"/>
                  <a:gd name="connsiteY13" fmla="*/ 330635 h 400664"/>
                  <a:gd name="connsiteX14" fmla="*/ 85260 w 200818"/>
                  <a:gd name="connsiteY14" fmla="*/ 0 h 40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0818" h="400664">
                    <a:moveTo>
                      <a:pt x="5964" y="365902"/>
                    </a:moveTo>
                    <a:cubicBezTo>
                      <a:pt x="9649" y="362217"/>
                      <a:pt x="14740" y="359938"/>
                      <a:pt x="20363" y="359938"/>
                    </a:cubicBezTo>
                    <a:lnTo>
                      <a:pt x="180456" y="359938"/>
                    </a:lnTo>
                    <a:cubicBezTo>
                      <a:pt x="191702" y="359939"/>
                      <a:pt x="200819" y="369055"/>
                      <a:pt x="200818" y="380301"/>
                    </a:cubicBezTo>
                    <a:cubicBezTo>
                      <a:pt x="200819" y="385924"/>
                      <a:pt x="198539" y="391015"/>
                      <a:pt x="194855" y="394700"/>
                    </a:cubicBezTo>
                    <a:lnTo>
                      <a:pt x="181483" y="400239"/>
                    </a:lnTo>
                    <a:lnTo>
                      <a:pt x="174753" y="400664"/>
                    </a:lnTo>
                    <a:lnTo>
                      <a:pt x="20363" y="400664"/>
                    </a:lnTo>
                    <a:cubicBezTo>
                      <a:pt x="9117" y="400664"/>
                      <a:pt x="0" y="391547"/>
                      <a:pt x="0" y="380301"/>
                    </a:cubicBezTo>
                    <a:cubicBezTo>
                      <a:pt x="0" y="374678"/>
                      <a:pt x="2280" y="369587"/>
                      <a:pt x="5964" y="365902"/>
                    </a:cubicBezTo>
                    <a:close/>
                    <a:moveTo>
                      <a:pt x="85260" y="0"/>
                    </a:moveTo>
                    <a:lnTo>
                      <a:pt x="162816" y="126577"/>
                    </a:lnTo>
                    <a:lnTo>
                      <a:pt x="189092" y="330635"/>
                    </a:lnTo>
                    <a:lnTo>
                      <a:pt x="11726" y="330635"/>
                    </a:lnTo>
                    <a:cubicBezTo>
                      <a:pt x="42382" y="253857"/>
                      <a:pt x="54605" y="76778"/>
                      <a:pt x="85260" y="0"/>
                    </a:cubicBezTo>
                    <a:close/>
                  </a:path>
                </a:pathLst>
              </a:custGeom>
              <a:gradFill flip="none" rotWithShape="1">
                <a:gsLst>
                  <a:gs pos="51000">
                    <a:schemeClr val="accent2"/>
                  </a:gs>
                  <a:gs pos="0">
                    <a:schemeClr val="accent2"/>
                  </a:gs>
                  <a:gs pos="100000">
                    <a:schemeClr val="accent2">
                      <a:alpha val="2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4DC74E-5626-4654-8506-CC3263AA14F2}"/>
              </a:ext>
            </a:extLst>
          </p:cNvPr>
          <p:cNvSpPr txBox="1"/>
          <p:nvPr/>
        </p:nvSpPr>
        <p:spPr>
          <a:xfrm>
            <a:off x="5796476" y="1378276"/>
            <a:ext cx="5436292" cy="120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Menjadi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fakultas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berbasis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riset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berstandar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internasional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pengembangan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sains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teknologi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guna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mendukung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kemajuan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bidang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pertanian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kelautan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dan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biosains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tropika</a:t>
            </a:r>
            <a:r>
              <a:rPr lang="en-US" sz="180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ko-KR" altLang="en-US" sz="180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Oval 21">
            <a:extLst>
              <a:ext uri="{FF2B5EF4-FFF2-40B4-BE49-F238E27FC236}">
                <a16:creationId xmlns:a16="http://schemas.microsoft.com/office/drawing/2014/main" id="{4ADD33FD-7B4E-4F11-BD33-B5D4E9B7345E}"/>
              </a:ext>
            </a:extLst>
          </p:cNvPr>
          <p:cNvSpPr>
            <a:spLocks noChangeAspect="1"/>
          </p:cNvSpPr>
          <p:nvPr/>
        </p:nvSpPr>
        <p:spPr>
          <a:xfrm rot="20700000">
            <a:off x="9931342" y="2883394"/>
            <a:ext cx="655915" cy="532802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10F574A8-B4DA-4E49-B402-601DCF738744}"/>
              </a:ext>
            </a:extLst>
          </p:cNvPr>
          <p:cNvSpPr>
            <a:spLocks noChangeAspect="1"/>
          </p:cNvSpPr>
          <p:nvPr/>
        </p:nvSpPr>
        <p:spPr>
          <a:xfrm>
            <a:off x="4539444" y="3069384"/>
            <a:ext cx="720000" cy="510546"/>
          </a:xfrm>
          <a:custGeom>
            <a:avLst/>
            <a:gdLst/>
            <a:ahLst/>
            <a:cxnLst/>
            <a:rect l="l" t="t" r="r" b="b"/>
            <a:pathLst>
              <a:path w="3960000" h="2808000">
                <a:moveTo>
                  <a:pt x="2137982" y="2165237"/>
                </a:moveTo>
                <a:lnTo>
                  <a:pt x="2111402" y="2204211"/>
                </a:lnTo>
                <a:lnTo>
                  <a:pt x="2137982" y="2204211"/>
                </a:lnTo>
                <a:close/>
                <a:moveTo>
                  <a:pt x="2635730" y="2101964"/>
                </a:moveTo>
                <a:cubicBezTo>
                  <a:pt x="2615812" y="2101964"/>
                  <a:pt x="2599666" y="2142287"/>
                  <a:pt x="2599666" y="2192028"/>
                </a:cubicBezTo>
                <a:cubicBezTo>
                  <a:pt x="2599666" y="2241769"/>
                  <a:pt x="2615812" y="2282092"/>
                  <a:pt x="2635730" y="2282092"/>
                </a:cubicBezTo>
                <a:cubicBezTo>
                  <a:pt x="2655648" y="2282092"/>
                  <a:pt x="2671794" y="2241769"/>
                  <a:pt x="2671794" y="2192028"/>
                </a:cubicBezTo>
                <a:cubicBezTo>
                  <a:pt x="2671794" y="2142287"/>
                  <a:pt x="2655648" y="2101964"/>
                  <a:pt x="2635730" y="2101964"/>
                </a:cubicBezTo>
                <a:close/>
                <a:moveTo>
                  <a:pt x="1280012" y="2101964"/>
                </a:moveTo>
                <a:cubicBezTo>
                  <a:pt x="1260094" y="2101964"/>
                  <a:pt x="1243948" y="2142287"/>
                  <a:pt x="1243948" y="2192028"/>
                </a:cubicBezTo>
                <a:cubicBezTo>
                  <a:pt x="1243948" y="2241769"/>
                  <a:pt x="1260094" y="2282092"/>
                  <a:pt x="1280012" y="2282092"/>
                </a:cubicBezTo>
                <a:cubicBezTo>
                  <a:pt x="1299930" y="2282092"/>
                  <a:pt x="1316076" y="2241769"/>
                  <a:pt x="1316076" y="2192028"/>
                </a:cubicBezTo>
                <a:cubicBezTo>
                  <a:pt x="1316076" y="2142287"/>
                  <a:pt x="1299930" y="2101964"/>
                  <a:pt x="1280012" y="2101964"/>
                </a:cubicBezTo>
                <a:close/>
                <a:moveTo>
                  <a:pt x="2138296" y="2025749"/>
                </a:moveTo>
                <a:lnTo>
                  <a:pt x="2139137" y="2026323"/>
                </a:lnTo>
                <a:lnTo>
                  <a:pt x="2216315" y="2026323"/>
                </a:lnTo>
                <a:lnTo>
                  <a:pt x="2216315" y="2204211"/>
                </a:lnTo>
                <a:lnTo>
                  <a:pt x="2256063" y="2204211"/>
                </a:lnTo>
                <a:lnTo>
                  <a:pt x="2256063" y="2282544"/>
                </a:lnTo>
                <a:lnTo>
                  <a:pt x="2216315" y="2282544"/>
                </a:lnTo>
                <a:lnTo>
                  <a:pt x="2216315" y="2357732"/>
                </a:lnTo>
                <a:lnTo>
                  <a:pt x="2137982" y="2357732"/>
                </a:lnTo>
                <a:lnTo>
                  <a:pt x="2137982" y="2282544"/>
                </a:lnTo>
                <a:lnTo>
                  <a:pt x="2015039" y="2282544"/>
                </a:lnTo>
                <a:lnTo>
                  <a:pt x="2015039" y="2208059"/>
                </a:lnTo>
                <a:lnTo>
                  <a:pt x="2014304" y="2207558"/>
                </a:lnTo>
                <a:lnTo>
                  <a:pt x="2015039" y="2206481"/>
                </a:lnTo>
                <a:lnTo>
                  <a:pt x="2015039" y="2204211"/>
                </a:lnTo>
                <a:lnTo>
                  <a:pt x="2016587" y="2204211"/>
                </a:lnTo>
                <a:close/>
                <a:moveTo>
                  <a:pt x="1855876" y="2017651"/>
                </a:moveTo>
                <a:cubicBezTo>
                  <a:pt x="1914135" y="2017257"/>
                  <a:pt x="1961791" y="2063958"/>
                  <a:pt x="1962577" y="2122214"/>
                </a:cubicBezTo>
                <a:cubicBezTo>
                  <a:pt x="1962954" y="2150145"/>
                  <a:pt x="1952489" y="2175712"/>
                  <a:pt x="1934995" y="2194820"/>
                </a:cubicBezTo>
                <a:cubicBezTo>
                  <a:pt x="1952694" y="2214184"/>
                  <a:pt x="1963194" y="2240138"/>
                  <a:pt x="1962560" y="2268406"/>
                </a:cubicBezTo>
                <a:cubicBezTo>
                  <a:pt x="1961260" y="2326468"/>
                  <a:pt x="1913477" y="2372672"/>
                  <a:pt x="1855404" y="2372021"/>
                </a:cubicBezTo>
                <a:cubicBezTo>
                  <a:pt x="1797331" y="2371371"/>
                  <a:pt x="1750595" y="2324109"/>
                  <a:pt x="1750595" y="2266032"/>
                </a:cubicBezTo>
                <a:lnTo>
                  <a:pt x="1826499" y="2266032"/>
                </a:lnTo>
                <a:cubicBezTo>
                  <a:pt x="1826499" y="2282520"/>
                  <a:pt x="1839767" y="2295938"/>
                  <a:pt x="1856254" y="2296122"/>
                </a:cubicBezTo>
                <a:cubicBezTo>
                  <a:pt x="1872741" y="2296307"/>
                  <a:pt x="1886306" y="2283190"/>
                  <a:pt x="1886676" y="2266706"/>
                </a:cubicBezTo>
                <a:cubicBezTo>
                  <a:pt x="1887039" y="2250493"/>
                  <a:pt x="1874503" y="2236962"/>
                  <a:pt x="1858407" y="2236065"/>
                </a:cubicBezTo>
                <a:lnTo>
                  <a:pt x="1814193" y="2236065"/>
                </a:lnTo>
                <a:lnTo>
                  <a:pt x="1814193" y="2152552"/>
                </a:lnTo>
                <a:lnTo>
                  <a:pt x="1857384" y="2152552"/>
                </a:lnTo>
                <a:cubicBezTo>
                  <a:pt x="1873190" y="2152141"/>
                  <a:pt x="1885741" y="2139089"/>
                  <a:pt x="1885527" y="2123254"/>
                </a:cubicBezTo>
                <a:cubicBezTo>
                  <a:pt x="1885313" y="2107349"/>
                  <a:pt x="1872302" y="2094598"/>
                  <a:pt x="1856396" y="2094706"/>
                </a:cubicBezTo>
                <a:cubicBezTo>
                  <a:pt x="1840490" y="2094813"/>
                  <a:pt x="1827652" y="2107738"/>
                  <a:pt x="1827652" y="2123644"/>
                </a:cubicBezTo>
                <a:lnTo>
                  <a:pt x="1750595" y="2123644"/>
                </a:lnTo>
                <a:cubicBezTo>
                  <a:pt x="1750595" y="2065383"/>
                  <a:pt x="1797616" y="2018044"/>
                  <a:pt x="1855876" y="2017651"/>
                </a:cubicBezTo>
                <a:close/>
                <a:moveTo>
                  <a:pt x="2930344" y="2012028"/>
                </a:moveTo>
                <a:cubicBezTo>
                  <a:pt x="2996416" y="2014229"/>
                  <a:pt x="3045968" y="2074602"/>
                  <a:pt x="3038901" y="2136479"/>
                </a:cubicBezTo>
                <a:cubicBezTo>
                  <a:pt x="3029916" y="2202312"/>
                  <a:pt x="2982346" y="2231435"/>
                  <a:pt x="2939412" y="2275597"/>
                </a:cubicBezTo>
                <a:lnTo>
                  <a:pt x="3031192" y="2275597"/>
                </a:lnTo>
                <a:lnTo>
                  <a:pt x="3031192" y="2357732"/>
                </a:lnTo>
                <a:lnTo>
                  <a:pt x="2819358" y="2357732"/>
                </a:lnTo>
                <a:cubicBezTo>
                  <a:pt x="2819409" y="2335416"/>
                  <a:pt x="2820521" y="2314113"/>
                  <a:pt x="2820571" y="2291797"/>
                </a:cubicBezTo>
                <a:cubicBezTo>
                  <a:pt x="2870625" y="2240158"/>
                  <a:pt x="2905662" y="2213324"/>
                  <a:pt x="2965770" y="2143601"/>
                </a:cubicBezTo>
                <a:cubicBezTo>
                  <a:pt x="2980233" y="2116927"/>
                  <a:pt x="2957264" y="2092452"/>
                  <a:pt x="2931831" y="2093607"/>
                </a:cubicBezTo>
                <a:cubicBezTo>
                  <a:pt x="2910102" y="2094595"/>
                  <a:pt x="2891536" y="2110969"/>
                  <a:pt x="2889885" y="2139461"/>
                </a:cubicBezTo>
                <a:lnTo>
                  <a:pt x="2818945" y="2139461"/>
                </a:lnTo>
                <a:cubicBezTo>
                  <a:pt x="2821421" y="2064364"/>
                  <a:pt x="2869776" y="2012037"/>
                  <a:pt x="2930344" y="2012028"/>
                </a:cubicBezTo>
                <a:close/>
                <a:moveTo>
                  <a:pt x="2635730" y="2012028"/>
                </a:moveTo>
                <a:cubicBezTo>
                  <a:pt x="2705318" y="2012028"/>
                  <a:pt x="2761730" y="2092617"/>
                  <a:pt x="2761730" y="2192028"/>
                </a:cubicBezTo>
                <a:cubicBezTo>
                  <a:pt x="2761730" y="2291439"/>
                  <a:pt x="2705318" y="2372028"/>
                  <a:pt x="2635730" y="2372028"/>
                </a:cubicBezTo>
                <a:cubicBezTo>
                  <a:pt x="2566142" y="2372028"/>
                  <a:pt x="2509730" y="2291439"/>
                  <a:pt x="2509730" y="2192028"/>
                </a:cubicBezTo>
                <a:cubicBezTo>
                  <a:pt x="2509730" y="2092617"/>
                  <a:pt x="2566142" y="2012028"/>
                  <a:pt x="2635730" y="2012028"/>
                </a:cubicBezTo>
                <a:close/>
                <a:moveTo>
                  <a:pt x="2436237" y="2012028"/>
                </a:moveTo>
                <a:lnTo>
                  <a:pt x="2436206" y="2012510"/>
                </a:lnTo>
                <a:lnTo>
                  <a:pt x="2452515" y="2012510"/>
                </a:lnTo>
                <a:lnTo>
                  <a:pt x="2452515" y="2372028"/>
                </a:lnTo>
                <a:lnTo>
                  <a:pt x="2364870" y="2372028"/>
                </a:lnTo>
                <a:lnTo>
                  <a:pt x="2364870" y="2101874"/>
                </a:lnTo>
                <a:cubicBezTo>
                  <a:pt x="2347394" y="2108434"/>
                  <a:pt x="2328091" y="2111607"/>
                  <a:pt x="2308515" y="2111039"/>
                </a:cubicBezTo>
                <a:lnTo>
                  <a:pt x="2311564" y="2043892"/>
                </a:lnTo>
                <a:cubicBezTo>
                  <a:pt x="2321741" y="2044066"/>
                  <a:pt x="2331771" y="2042373"/>
                  <a:pt x="2340372" y="2039030"/>
                </a:cubicBezTo>
                <a:cubicBezTo>
                  <a:pt x="2355279" y="2033236"/>
                  <a:pt x="2364268" y="2023137"/>
                  <a:pt x="2364156" y="2012310"/>
                </a:cubicBezTo>
                <a:cubicBezTo>
                  <a:pt x="2388183" y="2012216"/>
                  <a:pt x="2412210" y="2012122"/>
                  <a:pt x="2436237" y="2012028"/>
                </a:cubicBezTo>
                <a:close/>
                <a:moveTo>
                  <a:pt x="1574625" y="2012028"/>
                </a:moveTo>
                <a:cubicBezTo>
                  <a:pt x="1640698" y="2014229"/>
                  <a:pt x="1690250" y="2074602"/>
                  <a:pt x="1683183" y="2136479"/>
                </a:cubicBezTo>
                <a:cubicBezTo>
                  <a:pt x="1674198" y="2202312"/>
                  <a:pt x="1626628" y="2231435"/>
                  <a:pt x="1583694" y="2275597"/>
                </a:cubicBezTo>
                <a:lnTo>
                  <a:pt x="1675474" y="2275597"/>
                </a:lnTo>
                <a:lnTo>
                  <a:pt x="1675474" y="2357732"/>
                </a:lnTo>
                <a:lnTo>
                  <a:pt x="1463640" y="2357732"/>
                </a:lnTo>
                <a:cubicBezTo>
                  <a:pt x="1463691" y="2335416"/>
                  <a:pt x="1464802" y="2314113"/>
                  <a:pt x="1464853" y="2291797"/>
                </a:cubicBezTo>
                <a:cubicBezTo>
                  <a:pt x="1514907" y="2240158"/>
                  <a:pt x="1549943" y="2213324"/>
                  <a:pt x="1610052" y="2143601"/>
                </a:cubicBezTo>
                <a:cubicBezTo>
                  <a:pt x="1624515" y="2116927"/>
                  <a:pt x="1601546" y="2092452"/>
                  <a:pt x="1576112" y="2093607"/>
                </a:cubicBezTo>
                <a:cubicBezTo>
                  <a:pt x="1554383" y="2094595"/>
                  <a:pt x="1535817" y="2110969"/>
                  <a:pt x="1534167" y="2139461"/>
                </a:cubicBezTo>
                <a:lnTo>
                  <a:pt x="1463227" y="2139461"/>
                </a:lnTo>
                <a:cubicBezTo>
                  <a:pt x="1465703" y="2064364"/>
                  <a:pt x="1514058" y="2012037"/>
                  <a:pt x="1574625" y="2012028"/>
                </a:cubicBezTo>
                <a:close/>
                <a:moveTo>
                  <a:pt x="1280012" y="2012028"/>
                </a:moveTo>
                <a:cubicBezTo>
                  <a:pt x="1349600" y="2012028"/>
                  <a:pt x="1406012" y="2092617"/>
                  <a:pt x="1406012" y="2192028"/>
                </a:cubicBezTo>
                <a:cubicBezTo>
                  <a:pt x="1406012" y="2291439"/>
                  <a:pt x="1349600" y="2372028"/>
                  <a:pt x="1280012" y="2372028"/>
                </a:cubicBezTo>
                <a:cubicBezTo>
                  <a:pt x="1210424" y="2372028"/>
                  <a:pt x="1154012" y="2291439"/>
                  <a:pt x="1154012" y="2192028"/>
                </a:cubicBezTo>
                <a:cubicBezTo>
                  <a:pt x="1154012" y="2092617"/>
                  <a:pt x="1210424" y="2012028"/>
                  <a:pt x="1280012" y="2012028"/>
                </a:cubicBezTo>
                <a:close/>
                <a:moveTo>
                  <a:pt x="1080519" y="2012028"/>
                </a:moveTo>
                <a:lnTo>
                  <a:pt x="1080488" y="2012510"/>
                </a:lnTo>
                <a:lnTo>
                  <a:pt x="1096797" y="2012510"/>
                </a:lnTo>
                <a:lnTo>
                  <a:pt x="1096797" y="2372028"/>
                </a:lnTo>
                <a:lnTo>
                  <a:pt x="1009152" y="2372028"/>
                </a:lnTo>
                <a:lnTo>
                  <a:pt x="1009152" y="2101874"/>
                </a:lnTo>
                <a:cubicBezTo>
                  <a:pt x="991676" y="2108434"/>
                  <a:pt x="972373" y="2111607"/>
                  <a:pt x="952797" y="2111039"/>
                </a:cubicBezTo>
                <a:lnTo>
                  <a:pt x="955846" y="2043892"/>
                </a:lnTo>
                <a:cubicBezTo>
                  <a:pt x="966023" y="2044066"/>
                  <a:pt x="976053" y="2042373"/>
                  <a:pt x="984654" y="2039030"/>
                </a:cubicBezTo>
                <a:cubicBezTo>
                  <a:pt x="999561" y="2033236"/>
                  <a:pt x="1008550" y="2023137"/>
                  <a:pt x="1008438" y="2012310"/>
                </a:cubicBezTo>
                <a:cubicBezTo>
                  <a:pt x="1032465" y="2012216"/>
                  <a:pt x="1056492" y="2012122"/>
                  <a:pt x="1080519" y="2012028"/>
                </a:cubicBezTo>
                <a:close/>
                <a:moveTo>
                  <a:pt x="3373743" y="362438"/>
                </a:moveTo>
                <a:lnTo>
                  <a:pt x="3553743" y="362438"/>
                </a:lnTo>
                <a:lnTo>
                  <a:pt x="3553743" y="2414438"/>
                </a:lnTo>
                <a:lnTo>
                  <a:pt x="3373743" y="2414438"/>
                </a:lnTo>
                <a:close/>
                <a:moveTo>
                  <a:pt x="3129580" y="362438"/>
                </a:moveTo>
                <a:lnTo>
                  <a:pt x="3273580" y="362438"/>
                </a:lnTo>
                <a:lnTo>
                  <a:pt x="3273580" y="2414438"/>
                </a:lnTo>
                <a:lnTo>
                  <a:pt x="3129580" y="2414438"/>
                </a:lnTo>
                <a:close/>
                <a:moveTo>
                  <a:pt x="2939411" y="362438"/>
                </a:moveTo>
                <a:lnTo>
                  <a:pt x="3029411" y="362438"/>
                </a:lnTo>
                <a:lnTo>
                  <a:pt x="3029411" y="1957238"/>
                </a:lnTo>
                <a:lnTo>
                  <a:pt x="2939411" y="1957238"/>
                </a:lnTo>
                <a:close/>
                <a:moveTo>
                  <a:pt x="2731242" y="362438"/>
                </a:moveTo>
                <a:lnTo>
                  <a:pt x="2839242" y="362438"/>
                </a:lnTo>
                <a:lnTo>
                  <a:pt x="2839242" y="1957238"/>
                </a:lnTo>
                <a:lnTo>
                  <a:pt x="2731242" y="1957238"/>
                </a:lnTo>
                <a:close/>
                <a:moveTo>
                  <a:pt x="2487073" y="362438"/>
                </a:moveTo>
                <a:lnTo>
                  <a:pt x="2631073" y="362438"/>
                </a:lnTo>
                <a:lnTo>
                  <a:pt x="2631073" y="1957238"/>
                </a:lnTo>
                <a:lnTo>
                  <a:pt x="2487073" y="1957238"/>
                </a:lnTo>
                <a:close/>
                <a:moveTo>
                  <a:pt x="2296904" y="362438"/>
                </a:moveTo>
                <a:lnTo>
                  <a:pt x="2386904" y="362438"/>
                </a:lnTo>
                <a:lnTo>
                  <a:pt x="2386904" y="1957238"/>
                </a:lnTo>
                <a:lnTo>
                  <a:pt x="2296904" y="1957238"/>
                </a:lnTo>
                <a:close/>
                <a:moveTo>
                  <a:pt x="2016735" y="362438"/>
                </a:moveTo>
                <a:lnTo>
                  <a:pt x="2196735" y="362438"/>
                </a:lnTo>
                <a:lnTo>
                  <a:pt x="2196735" y="1957238"/>
                </a:lnTo>
                <a:lnTo>
                  <a:pt x="2016735" y="1957238"/>
                </a:lnTo>
                <a:close/>
                <a:moveTo>
                  <a:pt x="1826566" y="362438"/>
                </a:moveTo>
                <a:lnTo>
                  <a:pt x="1916566" y="362438"/>
                </a:lnTo>
                <a:lnTo>
                  <a:pt x="1916566" y="1957238"/>
                </a:lnTo>
                <a:lnTo>
                  <a:pt x="1826566" y="1957238"/>
                </a:lnTo>
                <a:close/>
                <a:moveTo>
                  <a:pt x="1582397" y="362438"/>
                </a:moveTo>
                <a:lnTo>
                  <a:pt x="1726397" y="362438"/>
                </a:lnTo>
                <a:lnTo>
                  <a:pt x="1726397" y="1957238"/>
                </a:lnTo>
                <a:lnTo>
                  <a:pt x="1582397" y="1957238"/>
                </a:lnTo>
                <a:close/>
                <a:moveTo>
                  <a:pt x="1302228" y="362438"/>
                </a:moveTo>
                <a:lnTo>
                  <a:pt x="1482228" y="362438"/>
                </a:lnTo>
                <a:lnTo>
                  <a:pt x="1482228" y="1957238"/>
                </a:lnTo>
                <a:lnTo>
                  <a:pt x="1302228" y="1957238"/>
                </a:lnTo>
                <a:close/>
                <a:moveTo>
                  <a:pt x="1094059" y="362438"/>
                </a:moveTo>
                <a:lnTo>
                  <a:pt x="1202059" y="362438"/>
                </a:lnTo>
                <a:lnTo>
                  <a:pt x="1202059" y="1957238"/>
                </a:lnTo>
                <a:lnTo>
                  <a:pt x="1094059" y="1957238"/>
                </a:lnTo>
                <a:close/>
                <a:moveTo>
                  <a:pt x="903890" y="362438"/>
                </a:moveTo>
                <a:lnTo>
                  <a:pt x="993890" y="362438"/>
                </a:lnTo>
                <a:lnTo>
                  <a:pt x="993890" y="1957238"/>
                </a:lnTo>
                <a:lnTo>
                  <a:pt x="903890" y="1957238"/>
                </a:lnTo>
                <a:close/>
                <a:moveTo>
                  <a:pt x="623721" y="362438"/>
                </a:moveTo>
                <a:lnTo>
                  <a:pt x="803721" y="362438"/>
                </a:lnTo>
                <a:lnTo>
                  <a:pt x="803721" y="2414438"/>
                </a:lnTo>
                <a:lnTo>
                  <a:pt x="623721" y="2414438"/>
                </a:lnTo>
                <a:close/>
                <a:moveTo>
                  <a:pt x="433552" y="362438"/>
                </a:moveTo>
                <a:lnTo>
                  <a:pt x="523552" y="362438"/>
                </a:lnTo>
                <a:lnTo>
                  <a:pt x="523552" y="2414438"/>
                </a:lnTo>
                <a:lnTo>
                  <a:pt x="433552" y="2414438"/>
                </a:lnTo>
                <a:close/>
                <a:moveTo>
                  <a:pt x="303674" y="216000"/>
                </a:moveTo>
                <a:cubicBezTo>
                  <a:pt x="255253" y="216000"/>
                  <a:pt x="216000" y="255253"/>
                  <a:pt x="216000" y="303674"/>
                </a:cubicBezTo>
                <a:lnTo>
                  <a:pt x="216000" y="2504326"/>
                </a:lnTo>
                <a:cubicBezTo>
                  <a:pt x="216000" y="2552747"/>
                  <a:pt x="255253" y="2592000"/>
                  <a:pt x="303674" y="2592000"/>
                </a:cubicBezTo>
                <a:lnTo>
                  <a:pt x="3656326" y="2592000"/>
                </a:lnTo>
                <a:cubicBezTo>
                  <a:pt x="3704747" y="2592000"/>
                  <a:pt x="3744000" y="2552747"/>
                  <a:pt x="3744000" y="2504326"/>
                </a:cubicBezTo>
                <a:lnTo>
                  <a:pt x="3744000" y="303674"/>
                </a:lnTo>
                <a:cubicBezTo>
                  <a:pt x="3744000" y="255253"/>
                  <a:pt x="3704747" y="216000"/>
                  <a:pt x="3656326" y="216000"/>
                </a:cubicBezTo>
                <a:close/>
                <a:moveTo>
                  <a:pt x="149021" y="0"/>
                </a:moveTo>
                <a:lnTo>
                  <a:pt x="3810979" y="0"/>
                </a:lnTo>
                <a:cubicBezTo>
                  <a:pt x="3893281" y="0"/>
                  <a:pt x="3960000" y="66719"/>
                  <a:pt x="3960000" y="149021"/>
                </a:cubicBezTo>
                <a:lnTo>
                  <a:pt x="3960000" y="2658979"/>
                </a:lnTo>
                <a:cubicBezTo>
                  <a:pt x="3960000" y="2741281"/>
                  <a:pt x="3893281" y="2808000"/>
                  <a:pt x="3810979" y="2808000"/>
                </a:cubicBezTo>
                <a:lnTo>
                  <a:pt x="149021" y="2808000"/>
                </a:lnTo>
                <a:cubicBezTo>
                  <a:pt x="66719" y="2808000"/>
                  <a:pt x="0" y="2741281"/>
                  <a:pt x="0" y="2658979"/>
                </a:cubicBezTo>
                <a:lnTo>
                  <a:pt x="0" y="149021"/>
                </a:lnTo>
                <a:cubicBezTo>
                  <a:pt x="0" y="66719"/>
                  <a:pt x="66719" y="0"/>
                  <a:pt x="1490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C7521263-0378-4275-9765-A2C21F1B7738}"/>
              </a:ext>
            </a:extLst>
          </p:cNvPr>
          <p:cNvSpPr>
            <a:spLocks noChangeAspect="1"/>
          </p:cNvSpPr>
          <p:nvPr/>
        </p:nvSpPr>
        <p:spPr>
          <a:xfrm>
            <a:off x="5224653" y="4801947"/>
            <a:ext cx="616987" cy="616528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CDD398-F92A-4E37-9C7C-D6E5E52809BC}"/>
              </a:ext>
            </a:extLst>
          </p:cNvPr>
          <p:cNvSpPr txBox="1"/>
          <p:nvPr/>
        </p:nvSpPr>
        <p:spPr>
          <a:xfrm>
            <a:off x="3260435" y="3538944"/>
            <a:ext cx="312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Menyiapkan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ekosistem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akademik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kondusif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tata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kelola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efisien</a:t>
            </a:r>
            <a:endParaRPr lang="ko-KR" altLang="en-US" sz="1600" b="1" dirty="0"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011D69-B4BC-40CD-83EF-3E07199FB1D6}"/>
              </a:ext>
            </a:extLst>
          </p:cNvPr>
          <p:cNvSpPr txBox="1"/>
          <p:nvPr/>
        </p:nvSpPr>
        <p:spPr>
          <a:xfrm>
            <a:off x="9009247" y="3555003"/>
            <a:ext cx="283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1"/>
              </a:spcAft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Menguatkan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sumber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terlaksananya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program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tridarma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perguruan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prima</a:t>
            </a:r>
            <a:endParaRPr lang="en-ID" sz="14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6D3C40-DD5B-4200-AEBA-1B56ACC38A6C}"/>
              </a:ext>
            </a:extLst>
          </p:cNvPr>
          <p:cNvSpPr txBox="1"/>
          <p:nvPr/>
        </p:nvSpPr>
        <p:spPr>
          <a:xfrm>
            <a:off x="3928116" y="5479727"/>
            <a:ext cx="320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Memberdayakan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sivitas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akademika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produktivitas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akademik</a:t>
            </a:r>
            <a:endParaRPr lang="ko-KR" altLang="en-US" sz="1600" b="1" dirty="0"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654D50-6C3D-4853-97BE-F4319387201C}"/>
              </a:ext>
            </a:extLst>
          </p:cNvPr>
          <p:cNvSpPr txBox="1"/>
          <p:nvPr/>
        </p:nvSpPr>
        <p:spPr>
          <a:xfrm>
            <a:off x="8152241" y="5605834"/>
            <a:ext cx="293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1"/>
              </a:spcAft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kontribusi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nyata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bidang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sains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kemajuan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masyarakat</a:t>
            </a:r>
            <a:endParaRPr lang="en-ID" sz="140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rapezoid 24">
            <a:extLst>
              <a:ext uri="{FF2B5EF4-FFF2-40B4-BE49-F238E27FC236}">
                <a16:creationId xmlns:a16="http://schemas.microsoft.com/office/drawing/2014/main" id="{9C448329-7730-4E23-A2EC-3A8F8D5E331C}"/>
              </a:ext>
            </a:extLst>
          </p:cNvPr>
          <p:cNvSpPr>
            <a:spLocks noChangeAspect="1"/>
          </p:cNvSpPr>
          <p:nvPr/>
        </p:nvSpPr>
        <p:spPr>
          <a:xfrm rot="8369018">
            <a:off x="9430778" y="4773460"/>
            <a:ext cx="716475" cy="723301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1244C-34B8-49A4-8286-7E92966ADAFE}"/>
              </a:ext>
            </a:extLst>
          </p:cNvPr>
          <p:cNvSpPr txBox="1"/>
          <p:nvPr/>
        </p:nvSpPr>
        <p:spPr>
          <a:xfrm>
            <a:off x="5805836" y="1000779"/>
            <a:ext cx="63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Visi</a:t>
            </a:r>
            <a:endParaRPr lang="en-ID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CC1E8-66A3-41E3-A4F3-CE845C07316B}"/>
              </a:ext>
            </a:extLst>
          </p:cNvPr>
          <p:cNvSpPr txBox="1"/>
          <p:nvPr/>
        </p:nvSpPr>
        <p:spPr>
          <a:xfrm>
            <a:off x="5833948" y="2591997"/>
            <a:ext cx="323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Rencana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Pengembangan</a:t>
            </a:r>
            <a:endParaRPr lang="en-ID" sz="2000" b="1" dirty="0">
              <a:solidFill>
                <a:schemeClr val="accent1"/>
              </a:solidFill>
            </a:endParaRPr>
          </a:p>
        </p:txBody>
      </p:sp>
      <p:sp>
        <p:nvSpPr>
          <p:cNvPr id="6" name="Oval 35">
            <a:extLst>
              <a:ext uri="{FF2B5EF4-FFF2-40B4-BE49-F238E27FC236}">
                <a16:creationId xmlns:a16="http://schemas.microsoft.com/office/drawing/2014/main" id="{4084C63F-03FD-45A2-9A83-C0784A358197}"/>
              </a:ext>
            </a:extLst>
          </p:cNvPr>
          <p:cNvSpPr/>
          <p:nvPr/>
        </p:nvSpPr>
        <p:spPr>
          <a:xfrm>
            <a:off x="7333894" y="3624573"/>
            <a:ext cx="637052" cy="761426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FF40C-6068-4E8B-B9C9-B26082C9B263}"/>
              </a:ext>
            </a:extLst>
          </p:cNvPr>
          <p:cNvSpPr txBox="1"/>
          <p:nvPr/>
        </p:nvSpPr>
        <p:spPr>
          <a:xfrm>
            <a:off x="5893501" y="4364892"/>
            <a:ext cx="345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Meningkatkan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daya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berperan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aktif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lingkungan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global</a:t>
            </a:r>
            <a:endParaRPr lang="ko-KR" altLang="en-US" sz="1401" b="1" dirty="0"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7BE742-8F54-5C4B-A8DE-7721B331275E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410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7021DB-65D1-489E-86D3-FB957408FAAB}"/>
              </a:ext>
            </a:extLst>
          </p:cNvPr>
          <p:cNvGrpSpPr/>
          <p:nvPr/>
        </p:nvGrpSpPr>
        <p:grpSpPr>
          <a:xfrm>
            <a:off x="7422207" y="259511"/>
            <a:ext cx="3835170" cy="6598491"/>
            <a:chOff x="5432494" y="626785"/>
            <a:chExt cx="3241222" cy="5576590"/>
          </a:xfrm>
        </p:grpSpPr>
        <p:sp>
          <p:nvSpPr>
            <p:cNvPr id="4" name="Block Arc 3">
              <a:extLst>
                <a:ext uri="{FF2B5EF4-FFF2-40B4-BE49-F238E27FC236}">
                  <a16:creationId xmlns:a16="http://schemas.microsoft.com/office/drawing/2014/main" id="{48FA02DB-51A9-4AA2-AEC4-0B854BFAF060}"/>
                </a:ext>
              </a:extLst>
            </p:cNvPr>
            <p:cNvSpPr/>
            <p:nvPr/>
          </p:nvSpPr>
          <p:spPr>
            <a:xfrm rot="5400000">
              <a:off x="5432494" y="2432627"/>
              <a:ext cx="3002400" cy="3002400"/>
            </a:xfrm>
            <a:prstGeom prst="blockArc">
              <a:avLst>
                <a:gd name="adj1" fmla="val 10735117"/>
                <a:gd name="adj2" fmla="val 16074287"/>
                <a:gd name="adj3" fmla="val 25807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8DBC53-7E2A-4244-91DE-C6E7B8F6A09D}"/>
                </a:ext>
              </a:extLst>
            </p:cNvPr>
            <p:cNvSpPr/>
            <p:nvPr/>
          </p:nvSpPr>
          <p:spPr>
            <a:xfrm>
              <a:off x="7660182" y="3855008"/>
              <a:ext cx="781200" cy="2348367"/>
            </a:xfrm>
            <a:prstGeom prst="rect">
              <a:avLst/>
            </a:prstGeom>
            <a:gradFill flip="none" rotWithShape="1">
              <a:gsLst>
                <a:gs pos="37500">
                  <a:schemeClr val="accent2"/>
                </a:gs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" name="Block Arc 3">
              <a:extLst>
                <a:ext uri="{FF2B5EF4-FFF2-40B4-BE49-F238E27FC236}">
                  <a16:creationId xmlns:a16="http://schemas.microsoft.com/office/drawing/2014/main" id="{C22DDE9D-086F-4DF1-8F13-F5AB9BFB022F}"/>
                </a:ext>
              </a:extLst>
            </p:cNvPr>
            <p:cNvSpPr/>
            <p:nvPr/>
          </p:nvSpPr>
          <p:spPr>
            <a:xfrm rot="10800000">
              <a:off x="6568167" y="626785"/>
              <a:ext cx="2105549" cy="4800940"/>
            </a:xfrm>
            <a:custGeom>
              <a:avLst/>
              <a:gdLst/>
              <a:ahLst/>
              <a:cxnLst/>
              <a:rect l="l" t="t" r="r" b="b"/>
              <a:pathLst>
                <a:path w="2105549" h="4800940">
                  <a:moveTo>
                    <a:pt x="1010388" y="1501213"/>
                  </a:moveTo>
                  <a:lnTo>
                    <a:pt x="232767" y="1501213"/>
                  </a:lnTo>
                  <a:cubicBezTo>
                    <a:pt x="232767" y="1037585"/>
                    <a:pt x="446990" y="599968"/>
                    <a:pt x="813157" y="315587"/>
                  </a:cubicBezTo>
                  <a:cubicBezTo>
                    <a:pt x="1179324" y="31205"/>
                    <a:pt x="1656348" y="-68031"/>
                    <a:pt x="2105549" y="46728"/>
                  </a:cubicBezTo>
                  <a:lnTo>
                    <a:pt x="1913069" y="800151"/>
                  </a:lnTo>
                  <a:cubicBezTo>
                    <a:pt x="1696554" y="744837"/>
                    <a:pt x="1466629" y="792669"/>
                    <a:pt x="1290136" y="929741"/>
                  </a:cubicBezTo>
                  <a:cubicBezTo>
                    <a:pt x="1113644" y="1066813"/>
                    <a:pt x="1010388" y="1277744"/>
                    <a:pt x="1010388" y="1501213"/>
                  </a:cubicBezTo>
                  <a:close/>
                  <a:moveTo>
                    <a:pt x="1013533" y="3726917"/>
                  </a:moveTo>
                  <a:lnTo>
                    <a:pt x="232333" y="3726917"/>
                  </a:lnTo>
                  <a:lnTo>
                    <a:pt x="232333" y="1501328"/>
                  </a:lnTo>
                  <a:lnTo>
                    <a:pt x="1013533" y="1501328"/>
                  </a:lnTo>
                  <a:close/>
                  <a:moveTo>
                    <a:pt x="622933" y="4800940"/>
                  </a:moveTo>
                  <a:lnTo>
                    <a:pt x="0" y="3726918"/>
                  </a:lnTo>
                  <a:lnTo>
                    <a:pt x="1245866" y="37269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EB4DCDAB-6738-4BE1-96B0-7E5EEB96939C}"/>
                </a:ext>
              </a:extLst>
            </p:cNvPr>
            <p:cNvSpPr/>
            <p:nvPr/>
          </p:nvSpPr>
          <p:spPr>
            <a:xfrm rot="17100000">
              <a:off x="5432494" y="2432625"/>
              <a:ext cx="3002400" cy="3002400"/>
            </a:xfrm>
            <a:prstGeom prst="blockArc">
              <a:avLst>
                <a:gd name="adj1" fmla="val 10815410"/>
                <a:gd name="adj2" fmla="val 13831376"/>
                <a:gd name="adj3" fmla="val 2604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A0964684-128F-419F-9096-CE258D4C2FDD}"/>
                </a:ext>
              </a:extLst>
            </p:cNvPr>
            <p:cNvSpPr/>
            <p:nvPr/>
          </p:nvSpPr>
          <p:spPr>
            <a:xfrm rot="20219398">
              <a:off x="5432494" y="2432625"/>
              <a:ext cx="3002400" cy="3002400"/>
            </a:xfrm>
            <a:prstGeom prst="blockArc">
              <a:avLst>
                <a:gd name="adj1" fmla="val 10804147"/>
                <a:gd name="adj2" fmla="val 14189823"/>
                <a:gd name="adj3" fmla="val 2622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50192236-3AAD-4196-8FAB-BD7793553E48}"/>
                </a:ext>
              </a:extLst>
            </p:cNvPr>
            <p:cNvSpPr/>
            <p:nvPr/>
          </p:nvSpPr>
          <p:spPr>
            <a:xfrm rot="2161546">
              <a:off x="5434375" y="2432626"/>
              <a:ext cx="3002400" cy="3002400"/>
            </a:xfrm>
            <a:prstGeom prst="blockArc">
              <a:avLst>
                <a:gd name="adj1" fmla="val 10735117"/>
                <a:gd name="adj2" fmla="val 13869755"/>
                <a:gd name="adj3" fmla="val 25921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06F225-2F36-44D8-9CB7-F0CFB302F783}"/>
              </a:ext>
            </a:extLst>
          </p:cNvPr>
          <p:cNvSpPr txBox="1"/>
          <p:nvPr/>
        </p:nvSpPr>
        <p:spPr>
          <a:xfrm>
            <a:off x="10033156" y="5507382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08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1FFC0F-AA45-4208-8C7E-E72D05F59667}"/>
              </a:ext>
            </a:extLst>
          </p:cNvPr>
          <p:cNvSpPr txBox="1"/>
          <p:nvPr/>
        </p:nvSpPr>
        <p:spPr>
          <a:xfrm>
            <a:off x="7813197" y="4912083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7958D4-AC47-45BA-BEBA-C35B4DC7238F}"/>
              </a:ext>
            </a:extLst>
          </p:cNvPr>
          <p:cNvSpPr txBox="1"/>
          <p:nvPr/>
        </p:nvSpPr>
        <p:spPr>
          <a:xfrm>
            <a:off x="7422205" y="3787901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27DE95-0AA9-4DAF-91C1-EAE33F25678B}"/>
              </a:ext>
            </a:extLst>
          </p:cNvPr>
          <p:cNvSpPr txBox="1"/>
          <p:nvPr/>
        </p:nvSpPr>
        <p:spPr>
          <a:xfrm>
            <a:off x="8030170" y="2779789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8651C-4CFC-420B-A9D3-D4B4F8AB8A73}"/>
              </a:ext>
            </a:extLst>
          </p:cNvPr>
          <p:cNvSpPr txBox="1"/>
          <p:nvPr/>
        </p:nvSpPr>
        <p:spPr>
          <a:xfrm>
            <a:off x="10011682" y="1978991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F8046BDA-7C0A-4FE5-B884-FBD6BB4D9713}"/>
              </a:ext>
            </a:extLst>
          </p:cNvPr>
          <p:cNvSpPr txBox="1">
            <a:spLocks/>
          </p:cNvSpPr>
          <p:nvPr/>
        </p:nvSpPr>
        <p:spPr>
          <a:xfrm>
            <a:off x="428441" y="221173"/>
            <a:ext cx="4570507" cy="18722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ID" sz="2400" b="1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Indikator</a:t>
            </a:r>
            <a:r>
              <a:rPr lang="en-ID" sz="24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 Kinerja Utama (IKU) </a:t>
            </a:r>
            <a:r>
              <a:rPr lang="en-ID" sz="2400" b="1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Perguruan</a:t>
            </a:r>
            <a:r>
              <a:rPr lang="en-ID" sz="24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 Tinggi Negeri </a:t>
            </a:r>
            <a:endParaRPr lang="en-US" altLang="ko-KR" sz="2400" b="1" dirty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F32E37A-C191-4AB2-B2E9-342D9B65D899}"/>
              </a:ext>
            </a:extLst>
          </p:cNvPr>
          <p:cNvSpPr txBox="1"/>
          <p:nvPr/>
        </p:nvSpPr>
        <p:spPr>
          <a:xfrm>
            <a:off x="7060712" y="989501"/>
            <a:ext cx="2576233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Kesiapan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Lulusan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682E5EA-A21E-406E-B80E-0155A3718D23}"/>
              </a:ext>
            </a:extLst>
          </p:cNvPr>
          <p:cNvSpPr txBox="1">
            <a:spLocks/>
          </p:cNvSpPr>
          <p:nvPr/>
        </p:nvSpPr>
        <p:spPr>
          <a:xfrm>
            <a:off x="484593" y="1362852"/>
            <a:ext cx="3468571" cy="18722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“</a:t>
            </a:r>
            <a:r>
              <a:rPr lang="en-ID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Merdeka </a:t>
            </a:r>
            <a:r>
              <a:rPr lang="en-ID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Belajar</a:t>
            </a:r>
            <a:r>
              <a:rPr lang="en-ID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ID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Kampus</a:t>
            </a:r>
            <a:r>
              <a:rPr lang="en-ID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Merdeka”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6215B3-1A94-4060-A316-6488BBBB8243}"/>
              </a:ext>
            </a:extLst>
          </p:cNvPr>
          <p:cNvSpPr/>
          <p:nvPr/>
        </p:nvSpPr>
        <p:spPr>
          <a:xfrm>
            <a:off x="8423359" y="3384332"/>
            <a:ext cx="1561470" cy="15946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051" b="1" dirty="0">
                <a:solidFill>
                  <a:srgbClr val="4D5156"/>
                </a:solidFill>
                <a:latin typeface="arial" panose="020B0604020202020204" pitchFamily="34" charset="0"/>
              </a:rPr>
              <a:t>KEPMENDIKBUD NO. </a:t>
            </a:r>
            <a:r>
              <a:rPr lang="en-US" sz="1051" b="1" dirty="0">
                <a:solidFill>
                  <a:srgbClr val="5F6368"/>
                </a:solidFill>
                <a:latin typeface="arial" panose="020B0604020202020204" pitchFamily="34" charset="0"/>
              </a:rPr>
              <a:t>754</a:t>
            </a:r>
            <a:r>
              <a:rPr lang="en-US" sz="1051" b="1" dirty="0">
                <a:solidFill>
                  <a:srgbClr val="4D5156"/>
                </a:solidFill>
                <a:latin typeface="arial" panose="020B0604020202020204" pitchFamily="34" charset="0"/>
              </a:rPr>
              <a:t>/</a:t>
            </a:r>
            <a:r>
              <a:rPr lang="en-US" sz="1051" b="1" dirty="0">
                <a:solidFill>
                  <a:srgbClr val="5F6368"/>
                </a:solidFill>
                <a:latin typeface="arial" panose="020B0604020202020204" pitchFamily="34" charset="0"/>
              </a:rPr>
              <a:t>P</a:t>
            </a:r>
            <a:r>
              <a:rPr lang="en-US" sz="1051" b="1" dirty="0">
                <a:solidFill>
                  <a:srgbClr val="4D5156"/>
                </a:solidFill>
                <a:latin typeface="arial" panose="020B0604020202020204" pitchFamily="34" charset="0"/>
              </a:rPr>
              <a:t>/</a:t>
            </a:r>
            <a:r>
              <a:rPr lang="en-US" sz="1051" b="1" dirty="0">
                <a:solidFill>
                  <a:srgbClr val="5F6368"/>
                </a:solidFill>
                <a:latin typeface="arial" panose="020B0604020202020204" pitchFamily="34" charset="0"/>
              </a:rPr>
              <a:t>2020</a:t>
            </a:r>
            <a:endParaRPr lang="en-ID" sz="1051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891871-3F73-44B7-9CDC-FF67DDA8CD7C}"/>
              </a:ext>
            </a:extLst>
          </p:cNvPr>
          <p:cNvSpPr txBox="1"/>
          <p:nvPr/>
        </p:nvSpPr>
        <p:spPr>
          <a:xfrm>
            <a:off x="9041690" y="2625992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C326BC-3381-4D26-9B3E-1A33ADDFEABC}"/>
              </a:ext>
            </a:extLst>
          </p:cNvPr>
          <p:cNvSpPr txBox="1"/>
          <p:nvPr/>
        </p:nvSpPr>
        <p:spPr>
          <a:xfrm>
            <a:off x="8910698" y="5106874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06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878869-C6FE-4B09-BEDD-BBD8B9D2F5A6}"/>
              </a:ext>
            </a:extLst>
          </p:cNvPr>
          <p:cNvSpPr txBox="1"/>
          <p:nvPr/>
        </p:nvSpPr>
        <p:spPr>
          <a:xfrm>
            <a:off x="9937201" y="4282028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07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118577-5879-4364-B18A-4EA25D57A099}"/>
              </a:ext>
            </a:extLst>
          </p:cNvPr>
          <p:cNvSpPr txBox="1"/>
          <p:nvPr/>
        </p:nvSpPr>
        <p:spPr>
          <a:xfrm>
            <a:off x="5595247" y="1802131"/>
            <a:ext cx="418601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Aktivitas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Mahasiswa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luar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Kampus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756589-1581-4741-AF19-EBF52DB05D16}"/>
              </a:ext>
            </a:extLst>
          </p:cNvPr>
          <p:cNvSpPr txBox="1"/>
          <p:nvPr/>
        </p:nvSpPr>
        <p:spPr>
          <a:xfrm>
            <a:off x="5082330" y="2200423"/>
            <a:ext cx="2576233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Dosen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berkegiatan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Tridarma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PT di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luar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Kampus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B50A46-B641-457F-A2E0-D3598613556D}"/>
              </a:ext>
            </a:extLst>
          </p:cNvPr>
          <p:cNvSpPr txBox="1"/>
          <p:nvPr/>
        </p:nvSpPr>
        <p:spPr>
          <a:xfrm>
            <a:off x="5060941" y="3485609"/>
            <a:ext cx="2028496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Kualifikasi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Dosen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2E287D-E424-4490-B214-8F14ABCB126A}"/>
              </a:ext>
            </a:extLst>
          </p:cNvPr>
          <p:cNvSpPr txBox="1"/>
          <p:nvPr/>
        </p:nvSpPr>
        <p:spPr>
          <a:xfrm>
            <a:off x="4717553" y="4584134"/>
            <a:ext cx="2576233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Penerapan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Riset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Dosen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E77233-C134-4C2F-BCB4-14D7F6C44533}"/>
              </a:ext>
            </a:extLst>
          </p:cNvPr>
          <p:cNvSpPr txBox="1"/>
          <p:nvPr/>
        </p:nvSpPr>
        <p:spPr>
          <a:xfrm>
            <a:off x="5312229" y="5514921"/>
            <a:ext cx="301959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Kemitraan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Prodi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BDA6AF-C159-45FD-A368-4BDA711EB79E}"/>
              </a:ext>
            </a:extLst>
          </p:cNvPr>
          <p:cNvSpPr txBox="1"/>
          <p:nvPr/>
        </p:nvSpPr>
        <p:spPr>
          <a:xfrm>
            <a:off x="3518395" y="5997757"/>
            <a:ext cx="5214428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cs typeface="Arial" pitchFamily="34" charset="0"/>
              </a:rPr>
              <a:t>Pembelajaran</a:t>
            </a:r>
            <a:r>
              <a:rPr lang="en-US" altLang="ko-KR" sz="1801" b="1" dirty="0">
                <a:cs typeface="Arial" pitchFamily="34" charset="0"/>
              </a:rPr>
              <a:t> </a:t>
            </a:r>
            <a:r>
              <a:rPr lang="en-US" altLang="ko-KR" sz="1801" b="1" dirty="0" err="1">
                <a:cs typeface="Arial" pitchFamily="34" charset="0"/>
              </a:rPr>
              <a:t>dalam</a:t>
            </a:r>
            <a:r>
              <a:rPr lang="en-US" altLang="ko-KR" sz="1801" b="1" dirty="0">
                <a:cs typeface="Arial" pitchFamily="34" charset="0"/>
              </a:rPr>
              <a:t> Kelas </a:t>
            </a:r>
            <a:r>
              <a:rPr lang="en-US" altLang="ko-KR" sz="1801" b="1" dirty="0" err="1">
                <a:cs typeface="Arial" pitchFamily="34" charset="0"/>
              </a:rPr>
              <a:t>menggunakan</a:t>
            </a:r>
            <a:r>
              <a:rPr lang="en-US" altLang="ko-KR" sz="1801" b="1" dirty="0">
                <a:cs typeface="Arial" pitchFamily="34" charset="0"/>
              </a:rPr>
              <a:t> </a:t>
            </a:r>
            <a:r>
              <a:rPr lang="en-US" altLang="ko-KR" sz="1801" b="1" i="1" dirty="0">
                <a:cs typeface="Arial" pitchFamily="34" charset="0"/>
              </a:rPr>
              <a:t>case method</a:t>
            </a:r>
            <a:endParaRPr lang="ko-KR" altLang="en-US" sz="1801" b="1" i="1" dirty="0"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D11253-26A7-4DFB-A973-5D8A1DDE2958}"/>
              </a:ext>
            </a:extLst>
          </p:cNvPr>
          <p:cNvSpPr txBox="1"/>
          <p:nvPr/>
        </p:nvSpPr>
        <p:spPr>
          <a:xfrm>
            <a:off x="8711376" y="6079484"/>
            <a:ext cx="3385877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Akreditasi</a:t>
            </a:r>
            <a:r>
              <a:rPr lang="en-US" altLang="ko-KR" sz="1801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801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Internasional</a:t>
            </a:r>
            <a:endParaRPr lang="ko-KR" altLang="en-US" sz="1801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AE2B85-1C7D-134C-8AFC-D513CEA2219C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5542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>
            <a:extLst>
              <a:ext uri="{FF2B5EF4-FFF2-40B4-BE49-F238E27FC236}">
                <a16:creationId xmlns:a16="http://schemas.microsoft.com/office/drawing/2014/main" id="{A0729F80-B7D9-4328-B6D4-F68FA5CBB9DC}"/>
              </a:ext>
            </a:extLst>
          </p:cNvPr>
          <p:cNvGrpSpPr/>
          <p:nvPr/>
        </p:nvGrpSpPr>
        <p:grpSpPr>
          <a:xfrm rot="16200000">
            <a:off x="2487432" y="29658"/>
            <a:ext cx="4217129" cy="6955968"/>
            <a:chOff x="3626337" y="1741081"/>
            <a:chExt cx="2025617" cy="42647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3219C13-47BE-4055-A8F9-5961513B072B}"/>
                </a:ext>
              </a:extLst>
            </p:cNvPr>
            <p:cNvGrpSpPr/>
            <p:nvPr/>
          </p:nvGrpSpPr>
          <p:grpSpPr>
            <a:xfrm>
              <a:off x="4080223" y="5029262"/>
              <a:ext cx="1084316" cy="976574"/>
              <a:chOff x="3773268" y="4660746"/>
              <a:chExt cx="931429" cy="1238128"/>
            </a:xfrm>
          </p:grpSpPr>
          <p:sp>
            <p:nvSpPr>
              <p:cNvPr id="19" name="Trapezoid 18">
                <a:extLst>
                  <a:ext uri="{FF2B5EF4-FFF2-40B4-BE49-F238E27FC236}">
                    <a16:creationId xmlns:a16="http://schemas.microsoft.com/office/drawing/2014/main" id="{0DE01EBE-4302-4378-BC32-14DD25FF6C69}"/>
                  </a:ext>
                </a:extLst>
              </p:cNvPr>
              <p:cNvSpPr/>
              <p:nvPr/>
            </p:nvSpPr>
            <p:spPr>
              <a:xfrm rot="10800000">
                <a:off x="3773268" y="4660746"/>
                <a:ext cx="931429" cy="1218362"/>
              </a:xfrm>
              <a:prstGeom prst="trapezoid">
                <a:avLst>
                  <a:gd name="adj" fmla="val 82534"/>
                </a:avLst>
              </a:prstGeom>
              <a:solidFill>
                <a:srgbClr val="F5B31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4C9A2F79-700E-48D0-856B-C356640993A4}"/>
                  </a:ext>
                </a:extLst>
              </p:cNvPr>
              <p:cNvSpPr/>
              <p:nvPr/>
            </p:nvSpPr>
            <p:spPr>
              <a:xfrm rot="10800000" flipH="1">
                <a:off x="4132972" y="5714655"/>
                <a:ext cx="213694" cy="184219"/>
              </a:xfrm>
              <a:prstGeom prst="triangle">
                <a:avLst/>
              </a:prstGeom>
              <a:solidFill>
                <a:srgbClr val="57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64BF49-4452-4460-B0C6-3C107EF71D91}"/>
                </a:ext>
              </a:extLst>
            </p:cNvPr>
            <p:cNvGrpSpPr/>
            <p:nvPr/>
          </p:nvGrpSpPr>
          <p:grpSpPr>
            <a:xfrm>
              <a:off x="3626337" y="3830574"/>
              <a:ext cx="679872" cy="1297564"/>
              <a:chOff x="3393172" y="3536831"/>
              <a:chExt cx="575568" cy="1098492"/>
            </a:xfrm>
          </p:grpSpPr>
          <p:sp>
            <p:nvSpPr>
              <p:cNvPr id="17" name="Round Same Side Corner Rectangle 3">
                <a:extLst>
                  <a:ext uri="{FF2B5EF4-FFF2-40B4-BE49-F238E27FC236}">
                    <a16:creationId xmlns:a16="http://schemas.microsoft.com/office/drawing/2014/main" id="{897B3A1A-DF16-4F5B-9678-F091C716BAA2}"/>
                  </a:ext>
                </a:extLst>
              </p:cNvPr>
              <p:cNvSpPr/>
              <p:nvPr/>
            </p:nvSpPr>
            <p:spPr>
              <a:xfrm rot="10800000">
                <a:off x="3797106" y="4005064"/>
                <a:ext cx="171634" cy="63025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3B128B-C375-444D-B765-FF43F2753672}"/>
                  </a:ext>
                </a:extLst>
              </p:cNvPr>
              <p:cNvSpPr/>
              <p:nvPr/>
            </p:nvSpPr>
            <p:spPr>
              <a:xfrm>
                <a:off x="3393172" y="3536831"/>
                <a:ext cx="550656" cy="756262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206A80-0BEF-4BC4-8613-34144F395D46}"/>
                </a:ext>
              </a:extLst>
            </p:cNvPr>
            <p:cNvGrpSpPr/>
            <p:nvPr/>
          </p:nvGrpSpPr>
          <p:grpSpPr>
            <a:xfrm>
              <a:off x="3801639" y="2712569"/>
              <a:ext cx="707740" cy="2420840"/>
              <a:chOff x="3544518" y="2590348"/>
              <a:chExt cx="599161" cy="2049438"/>
            </a:xfrm>
          </p:grpSpPr>
          <p:sp>
            <p:nvSpPr>
              <p:cNvPr id="15" name="Round Same Side Corner Rectangle 8">
                <a:extLst>
                  <a:ext uri="{FF2B5EF4-FFF2-40B4-BE49-F238E27FC236}">
                    <a16:creationId xmlns:a16="http://schemas.microsoft.com/office/drawing/2014/main" id="{6BFEE62B-6211-4A39-A98C-B8CCA8FDD958}"/>
                  </a:ext>
                </a:extLst>
              </p:cNvPr>
              <p:cNvSpPr/>
              <p:nvPr/>
            </p:nvSpPr>
            <p:spPr>
              <a:xfrm rot="10800000">
                <a:off x="3972045" y="3061922"/>
                <a:ext cx="171634" cy="157786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0F64E26-ABDF-4174-BFC7-60977A67D0AC}"/>
                  </a:ext>
                </a:extLst>
              </p:cNvPr>
              <p:cNvSpPr/>
              <p:nvPr/>
            </p:nvSpPr>
            <p:spPr>
              <a:xfrm>
                <a:off x="3544518" y="2590348"/>
                <a:ext cx="576066" cy="759606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5CC1D0-E170-4B2E-8DDF-AEE70CC02815}"/>
                </a:ext>
              </a:extLst>
            </p:cNvPr>
            <p:cNvGrpSpPr/>
            <p:nvPr/>
          </p:nvGrpSpPr>
          <p:grpSpPr>
            <a:xfrm>
              <a:off x="4002928" y="1741081"/>
              <a:ext cx="720168" cy="3399943"/>
              <a:chOff x="3716936" y="1769924"/>
              <a:chExt cx="609681" cy="2878325"/>
            </a:xfrm>
          </p:grpSpPr>
          <p:sp>
            <p:nvSpPr>
              <p:cNvPr id="13" name="Round Same Side Corner Rectangle 9">
                <a:extLst>
                  <a:ext uri="{FF2B5EF4-FFF2-40B4-BE49-F238E27FC236}">
                    <a16:creationId xmlns:a16="http://schemas.microsoft.com/office/drawing/2014/main" id="{A7D74FE8-46FB-4B38-BAF2-30F45F6E0D69}"/>
                  </a:ext>
                </a:extLst>
              </p:cNvPr>
              <p:cNvSpPr/>
              <p:nvPr/>
            </p:nvSpPr>
            <p:spPr>
              <a:xfrm rot="10800000">
                <a:off x="4136875" y="2118780"/>
                <a:ext cx="189742" cy="252946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ABAFB7C-8933-4434-B2EF-BCB271ADCA17}"/>
                  </a:ext>
                </a:extLst>
              </p:cNvPr>
              <p:cNvSpPr/>
              <p:nvPr/>
            </p:nvSpPr>
            <p:spPr>
              <a:xfrm>
                <a:off x="3716936" y="1769924"/>
                <a:ext cx="576064" cy="672962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DDE471-AEEB-4D55-A5F6-CD2D3D51BCD6}"/>
                </a:ext>
              </a:extLst>
            </p:cNvPr>
            <p:cNvGrpSpPr/>
            <p:nvPr/>
          </p:nvGrpSpPr>
          <p:grpSpPr>
            <a:xfrm>
              <a:off x="4725069" y="2260709"/>
              <a:ext cx="709981" cy="2867431"/>
              <a:chOff x="4328458" y="2207816"/>
              <a:chExt cx="601058" cy="2427511"/>
            </a:xfrm>
          </p:grpSpPr>
          <p:sp>
            <p:nvSpPr>
              <p:cNvPr id="11" name="Round Same Side Corner Rectangle 10">
                <a:extLst>
                  <a:ext uri="{FF2B5EF4-FFF2-40B4-BE49-F238E27FC236}">
                    <a16:creationId xmlns:a16="http://schemas.microsoft.com/office/drawing/2014/main" id="{14AE5792-FA37-4404-AD98-66031CF090F0}"/>
                  </a:ext>
                </a:extLst>
              </p:cNvPr>
              <p:cNvSpPr/>
              <p:nvPr/>
            </p:nvSpPr>
            <p:spPr>
              <a:xfrm rot="10800000">
                <a:off x="4328458" y="2590351"/>
                <a:ext cx="181096" cy="20449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4C8F1A8-45EE-4DBC-8B71-4C10E562BAF0}"/>
                  </a:ext>
                </a:extLst>
              </p:cNvPr>
              <p:cNvSpPr/>
              <p:nvPr/>
            </p:nvSpPr>
            <p:spPr>
              <a:xfrm>
                <a:off x="4353452" y="2207816"/>
                <a:ext cx="576064" cy="670567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53AA963-D579-4051-B70B-5DF035DC8EFF}"/>
                </a:ext>
              </a:extLst>
            </p:cNvPr>
            <p:cNvGrpSpPr/>
            <p:nvPr/>
          </p:nvGrpSpPr>
          <p:grpSpPr>
            <a:xfrm>
              <a:off x="4930523" y="3374777"/>
              <a:ext cx="721431" cy="1766246"/>
              <a:chOff x="4502750" y="3150962"/>
              <a:chExt cx="610751" cy="1495269"/>
            </a:xfrm>
          </p:grpSpPr>
          <p:sp>
            <p:nvSpPr>
              <p:cNvPr id="9" name="Round Same Side Corner Rectangle 11">
                <a:extLst>
                  <a:ext uri="{FF2B5EF4-FFF2-40B4-BE49-F238E27FC236}">
                    <a16:creationId xmlns:a16="http://schemas.microsoft.com/office/drawing/2014/main" id="{B7CE721F-C19B-47C9-862E-FBC69610B930}"/>
                  </a:ext>
                </a:extLst>
              </p:cNvPr>
              <p:cNvSpPr/>
              <p:nvPr/>
            </p:nvSpPr>
            <p:spPr>
              <a:xfrm rot="10800000">
                <a:off x="4502750" y="3533493"/>
                <a:ext cx="189743" cy="111273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B19B56F-93B7-408E-BC94-841C6B61CC29}"/>
                  </a:ext>
                </a:extLst>
              </p:cNvPr>
              <p:cNvSpPr/>
              <p:nvPr/>
            </p:nvSpPr>
            <p:spPr>
              <a:xfrm>
                <a:off x="4537437" y="3150962"/>
                <a:ext cx="576064" cy="670565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5E43F1-FAE4-4EC0-94AC-C3CF573A408F}"/>
              </a:ext>
            </a:extLst>
          </p:cNvPr>
          <p:cNvSpPr txBox="1"/>
          <p:nvPr/>
        </p:nvSpPr>
        <p:spPr>
          <a:xfrm>
            <a:off x="2118698" y="1924926"/>
            <a:ext cx="1027333" cy="120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1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Visi</a:t>
            </a:r>
            <a:r>
              <a:rPr lang="en-US" sz="1801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1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misi</a:t>
            </a:r>
            <a:r>
              <a:rPr lang="en-US" sz="1801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1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tujuan</a:t>
            </a:r>
            <a:r>
              <a:rPr lang="en-US" sz="1801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IPB</a:t>
            </a:r>
            <a:endParaRPr lang="en-ID" sz="1801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DB2E26-CF2F-47A6-B6C0-D4D4A1E63BB3}"/>
              </a:ext>
            </a:extLst>
          </p:cNvPr>
          <p:cNvSpPr txBox="1"/>
          <p:nvPr/>
        </p:nvSpPr>
        <p:spPr>
          <a:xfrm>
            <a:off x="2949197" y="3919117"/>
            <a:ext cx="9763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Visi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misi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tujuan</a:t>
            </a:r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FMIPA IPB</a:t>
            </a:r>
            <a:endParaRPr lang="en-ID" sz="1600" b="1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960D3-7413-4C76-BCA1-3A4BF04829C7}"/>
              </a:ext>
            </a:extLst>
          </p:cNvPr>
          <p:cNvSpPr txBox="1"/>
          <p:nvPr/>
        </p:nvSpPr>
        <p:spPr>
          <a:xfrm>
            <a:off x="4666635" y="4335198"/>
            <a:ext cx="1220601" cy="117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1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Program </a:t>
            </a:r>
            <a:r>
              <a:rPr lang="en-US" sz="1401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Kerja</a:t>
            </a:r>
            <a:r>
              <a:rPr lang="en-US" sz="1401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401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Capaian</a:t>
            </a:r>
            <a:r>
              <a:rPr lang="en-US" sz="1401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1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Dekan</a:t>
            </a:r>
            <a:r>
              <a:rPr lang="en-US" sz="1401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(2015-2020)</a:t>
            </a:r>
            <a:endParaRPr lang="en-ID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A87BB6-A504-4E4F-920F-7BCF4F51CFEE}"/>
              </a:ext>
            </a:extLst>
          </p:cNvPr>
          <p:cNvSpPr txBox="1"/>
          <p:nvPr/>
        </p:nvSpPr>
        <p:spPr>
          <a:xfrm>
            <a:off x="1055052" y="3748083"/>
            <a:ext cx="1416254" cy="73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1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IKU </a:t>
            </a:r>
            <a:r>
              <a:rPr lang="en-US" sz="1401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Kemendikbud</a:t>
            </a:r>
            <a:r>
              <a:rPr lang="en-US" sz="1401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2020</a:t>
            </a:r>
            <a:endParaRPr lang="en-ID" sz="1401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A9788A-70DD-4C32-BB4C-CDFB134EA61E}"/>
              </a:ext>
            </a:extLst>
          </p:cNvPr>
          <p:cNvSpPr txBox="1"/>
          <p:nvPr/>
        </p:nvSpPr>
        <p:spPr>
          <a:xfrm>
            <a:off x="3840720" y="1733155"/>
            <a:ext cx="1214268" cy="73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1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Renstra</a:t>
            </a:r>
            <a:r>
              <a:rPr lang="en-US" sz="1401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FMIPA IPB 2019-2023</a:t>
            </a:r>
            <a:endParaRPr lang="en-ID" sz="1401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3D8F7A-AB47-4C67-A476-7498F3CF82B0}"/>
              </a:ext>
            </a:extLst>
          </p:cNvPr>
          <p:cNvSpPr txBox="1"/>
          <p:nvPr/>
        </p:nvSpPr>
        <p:spPr>
          <a:xfrm>
            <a:off x="6610459" y="2955742"/>
            <a:ext cx="1291922" cy="117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Analisis</a:t>
            </a:r>
            <a:r>
              <a:rPr lang="en-US" sz="14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dan </a:t>
            </a:r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Sintesis</a:t>
            </a:r>
            <a:r>
              <a:rPr lang="en-US" sz="14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kondisi</a:t>
            </a:r>
            <a:r>
              <a:rPr lang="en-US" sz="14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saat</a:t>
            </a:r>
            <a:r>
              <a:rPr lang="en-US" sz="14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sz="14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rencana</a:t>
            </a:r>
            <a:r>
              <a:rPr lang="en-US" sz="140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kedepan</a:t>
            </a:r>
            <a:endParaRPr lang="en-ID" sz="140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8F3F0B-11DB-40B1-A8B2-0779F3313240}"/>
              </a:ext>
            </a:extLst>
          </p:cNvPr>
          <p:cNvGrpSpPr/>
          <p:nvPr/>
        </p:nvGrpSpPr>
        <p:grpSpPr>
          <a:xfrm>
            <a:off x="7783066" y="1899750"/>
            <a:ext cx="3321060" cy="3296348"/>
            <a:chOff x="2527882" y="1769366"/>
            <a:chExt cx="4068312" cy="4173038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A3CBDC8F-3520-47E3-A5FC-88C38F5D059A}"/>
                </a:ext>
              </a:extLst>
            </p:cNvPr>
            <p:cNvSpPr/>
            <p:nvPr/>
          </p:nvSpPr>
          <p:spPr>
            <a:xfrm>
              <a:off x="2527882" y="3860800"/>
              <a:ext cx="2044119" cy="2024231"/>
            </a:xfrm>
            <a:custGeom>
              <a:avLst/>
              <a:gdLst/>
              <a:ahLst/>
              <a:cxnLst/>
              <a:rect l="l" t="t" r="r" b="b"/>
              <a:pathLst>
                <a:path w="2044119" h="2024231">
                  <a:moveTo>
                    <a:pt x="366464" y="0"/>
                  </a:moveTo>
                  <a:lnTo>
                    <a:pt x="556662" y="0"/>
                  </a:lnTo>
                  <a:cubicBezTo>
                    <a:pt x="561251" y="574041"/>
                    <a:pt x="908815" y="1117284"/>
                    <a:pt x="1480062" y="1349474"/>
                  </a:cubicBezTo>
                  <a:cubicBezTo>
                    <a:pt x="1664906" y="1424606"/>
                    <a:pt x="1856123" y="1460241"/>
                    <a:pt x="2044119" y="1459681"/>
                  </a:cubicBezTo>
                  <a:lnTo>
                    <a:pt x="2044119" y="1643731"/>
                  </a:lnTo>
                  <a:cubicBezTo>
                    <a:pt x="1976201" y="1643868"/>
                    <a:pt x="1907852" y="1639074"/>
                    <a:pt x="1839496" y="1629946"/>
                  </a:cubicBezTo>
                  <a:lnTo>
                    <a:pt x="1546504" y="2024231"/>
                  </a:lnTo>
                  <a:lnTo>
                    <a:pt x="955093" y="1783846"/>
                  </a:lnTo>
                  <a:lnTo>
                    <a:pt x="1025507" y="1299093"/>
                  </a:lnTo>
                  <a:cubicBezTo>
                    <a:pt x="905134" y="1209445"/>
                    <a:pt x="799404" y="1105116"/>
                    <a:pt x="713898" y="986746"/>
                  </a:cubicBezTo>
                  <a:lnTo>
                    <a:pt x="719682" y="1004573"/>
                  </a:lnTo>
                  <a:lnTo>
                    <a:pt x="195230" y="1037088"/>
                  </a:lnTo>
                  <a:lnTo>
                    <a:pt x="0" y="435261"/>
                  </a:lnTo>
                  <a:lnTo>
                    <a:pt x="381694" y="2021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0AFFE1D6-31EA-41A5-9DD1-B9FFB5ECCA4C}"/>
                </a:ext>
              </a:extLst>
            </p:cNvPr>
            <p:cNvSpPr/>
            <p:nvPr/>
          </p:nvSpPr>
          <p:spPr>
            <a:xfrm rot="437364">
              <a:off x="4621552" y="3784736"/>
              <a:ext cx="1916761" cy="2157668"/>
            </a:xfrm>
            <a:custGeom>
              <a:avLst/>
              <a:gdLst/>
              <a:ahLst/>
              <a:cxnLst/>
              <a:rect l="l" t="t" r="r" b="b"/>
              <a:pathLst>
                <a:path w="1916761" h="2157668">
                  <a:moveTo>
                    <a:pt x="1708415" y="144041"/>
                  </a:moveTo>
                  <a:lnTo>
                    <a:pt x="1725767" y="154715"/>
                  </a:lnTo>
                  <a:lnTo>
                    <a:pt x="1708415" y="150430"/>
                  </a:lnTo>
                  <a:close/>
                  <a:moveTo>
                    <a:pt x="1300025" y="24192"/>
                  </a:moveTo>
                  <a:lnTo>
                    <a:pt x="1489147" y="0"/>
                  </a:lnTo>
                  <a:cubicBezTo>
                    <a:pt x="1500273" y="82796"/>
                    <a:pt x="1504062" y="167059"/>
                    <a:pt x="1500308" y="252054"/>
                  </a:cubicBezTo>
                  <a:lnTo>
                    <a:pt x="1916761" y="480508"/>
                  </a:lnTo>
                  <a:lnTo>
                    <a:pt x="1751401" y="1090339"/>
                  </a:lnTo>
                  <a:lnTo>
                    <a:pt x="1246060" y="1081941"/>
                  </a:lnTo>
                  <a:cubicBezTo>
                    <a:pt x="1182167" y="1187433"/>
                    <a:pt x="1104758" y="1282578"/>
                    <a:pt x="1018020" y="1367515"/>
                  </a:cubicBezTo>
                  <a:lnTo>
                    <a:pt x="1183977" y="1795543"/>
                  </a:lnTo>
                  <a:lnTo>
                    <a:pt x="660625" y="2157668"/>
                  </a:lnTo>
                  <a:lnTo>
                    <a:pt x="452734" y="1979318"/>
                  </a:lnTo>
                  <a:lnTo>
                    <a:pt x="452343" y="1979754"/>
                  </a:lnTo>
                  <a:lnTo>
                    <a:pt x="407306" y="1940346"/>
                  </a:lnTo>
                  <a:lnTo>
                    <a:pt x="263664" y="1817114"/>
                  </a:lnTo>
                  <a:lnTo>
                    <a:pt x="265236" y="1816026"/>
                  </a:lnTo>
                  <a:lnTo>
                    <a:pt x="248277" y="1801186"/>
                  </a:lnTo>
                  <a:cubicBezTo>
                    <a:pt x="175016" y="1821669"/>
                    <a:pt x="99852" y="1836107"/>
                    <a:pt x="23294" y="1843500"/>
                  </a:cubicBezTo>
                  <a:lnTo>
                    <a:pt x="0" y="1661401"/>
                  </a:lnTo>
                  <a:cubicBezTo>
                    <a:pt x="586249" y="1594555"/>
                    <a:pt x="1099236" y="1182477"/>
                    <a:pt x="1261282" y="584868"/>
                  </a:cubicBezTo>
                  <a:cubicBezTo>
                    <a:pt x="1312404" y="396331"/>
                    <a:pt x="1323933" y="206529"/>
                    <a:pt x="1300025" y="241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16D1BB5A-9CD9-41FA-BB20-1301898B07CB}"/>
                </a:ext>
              </a:extLst>
            </p:cNvPr>
            <p:cNvSpPr/>
            <p:nvPr/>
          </p:nvSpPr>
          <p:spPr>
            <a:xfrm rot="437364">
              <a:off x="2587685" y="1769366"/>
              <a:ext cx="1903947" cy="2166804"/>
            </a:xfrm>
            <a:custGeom>
              <a:avLst/>
              <a:gdLst/>
              <a:ahLst/>
              <a:cxnLst/>
              <a:rect l="l" t="t" r="r" b="b"/>
              <a:pathLst>
                <a:path w="1903947" h="2166804">
                  <a:moveTo>
                    <a:pt x="1248722" y="0"/>
                  </a:moveTo>
                  <a:lnTo>
                    <a:pt x="1627097" y="360618"/>
                  </a:lnTo>
                  <a:lnTo>
                    <a:pt x="1623294" y="362966"/>
                  </a:lnTo>
                  <a:cubicBezTo>
                    <a:pt x="1706758" y="337014"/>
                    <a:pt x="1792834" y="318893"/>
                    <a:pt x="1880669" y="309126"/>
                  </a:cubicBezTo>
                  <a:lnTo>
                    <a:pt x="1903947" y="491102"/>
                  </a:lnTo>
                  <a:cubicBezTo>
                    <a:pt x="1322097" y="562522"/>
                    <a:pt x="814151" y="973268"/>
                    <a:pt x="653054" y="1567381"/>
                  </a:cubicBezTo>
                  <a:cubicBezTo>
                    <a:pt x="600572" y="1760932"/>
                    <a:pt x="589817" y="1955818"/>
                    <a:pt x="615630" y="2142672"/>
                  </a:cubicBezTo>
                  <a:lnTo>
                    <a:pt x="426969" y="2166804"/>
                  </a:lnTo>
                  <a:cubicBezTo>
                    <a:pt x="416234" y="2094458"/>
                    <a:pt x="410995" y="2020927"/>
                    <a:pt x="410980" y="1946726"/>
                  </a:cubicBezTo>
                  <a:lnTo>
                    <a:pt x="0" y="1721274"/>
                  </a:lnTo>
                  <a:lnTo>
                    <a:pt x="165358" y="1111442"/>
                  </a:lnTo>
                  <a:lnTo>
                    <a:pt x="636319" y="1119271"/>
                  </a:lnTo>
                  <a:cubicBezTo>
                    <a:pt x="700213" y="1007851"/>
                    <a:pt x="777366" y="906262"/>
                    <a:pt x="864645" y="815331"/>
                  </a:cubicBezTo>
                  <a:lnTo>
                    <a:pt x="706904" y="3345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6DA953B9-A56A-4BE2-8A0F-17EE9AB8A5ED}"/>
                </a:ext>
              </a:extLst>
            </p:cNvPr>
            <p:cNvSpPr/>
            <p:nvPr/>
          </p:nvSpPr>
          <p:spPr>
            <a:xfrm>
              <a:off x="4555381" y="1792645"/>
              <a:ext cx="2040813" cy="2068155"/>
            </a:xfrm>
            <a:custGeom>
              <a:avLst/>
              <a:gdLst/>
              <a:ahLst/>
              <a:cxnLst/>
              <a:rect l="l" t="t" r="r" b="b"/>
              <a:pathLst>
                <a:path w="2040813" h="2068155">
                  <a:moveTo>
                    <a:pt x="520053" y="0"/>
                  </a:moveTo>
                  <a:lnTo>
                    <a:pt x="1111462" y="240384"/>
                  </a:lnTo>
                  <a:lnTo>
                    <a:pt x="1036786" y="754460"/>
                  </a:lnTo>
                  <a:lnTo>
                    <a:pt x="1021317" y="748171"/>
                  </a:lnTo>
                  <a:cubicBezTo>
                    <a:pt x="1142506" y="837417"/>
                    <a:pt x="1249045" y="941474"/>
                    <a:pt x="1335290" y="1059739"/>
                  </a:cubicBezTo>
                  <a:lnTo>
                    <a:pt x="1814020" y="1005063"/>
                  </a:lnTo>
                  <a:lnTo>
                    <a:pt x="2040813" y="1596059"/>
                  </a:lnTo>
                  <a:lnTo>
                    <a:pt x="1672411" y="1848385"/>
                  </a:lnTo>
                  <a:cubicBezTo>
                    <a:pt x="1682906" y="1920885"/>
                    <a:pt x="1688379" y="1994315"/>
                    <a:pt x="1687912" y="2068155"/>
                  </a:cubicBezTo>
                  <a:lnTo>
                    <a:pt x="1497249" y="2068155"/>
                  </a:lnTo>
                  <a:cubicBezTo>
                    <a:pt x="1499106" y="1488724"/>
                    <a:pt x="1150503" y="938186"/>
                    <a:pt x="574393" y="704018"/>
                  </a:cubicBezTo>
                  <a:cubicBezTo>
                    <a:pt x="467666" y="660637"/>
                    <a:pt x="358815" y="630425"/>
                    <a:pt x="249685" y="612618"/>
                  </a:cubicBezTo>
                  <a:cubicBezTo>
                    <a:pt x="213308" y="606683"/>
                    <a:pt x="176901" y="602126"/>
                    <a:pt x="140531" y="598919"/>
                  </a:cubicBezTo>
                  <a:cubicBezTo>
                    <a:pt x="93574" y="594779"/>
                    <a:pt x="46680" y="592889"/>
                    <a:pt x="0" y="593905"/>
                  </a:cubicBezTo>
                  <a:lnTo>
                    <a:pt x="0" y="409496"/>
                  </a:lnTo>
                  <a:cubicBezTo>
                    <a:pt x="74584" y="408781"/>
                    <a:pt x="149703" y="413983"/>
                    <a:pt x="224810" y="424420"/>
                  </a:cubicBezTo>
                  <a:lnTo>
                    <a:pt x="209339" y="4181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40" name="Donut 2">
            <a:extLst>
              <a:ext uri="{FF2B5EF4-FFF2-40B4-BE49-F238E27FC236}">
                <a16:creationId xmlns:a16="http://schemas.microsoft.com/office/drawing/2014/main" id="{15E06A2E-0E31-4AC5-9049-BA1B3EE7C7D5}"/>
              </a:ext>
            </a:extLst>
          </p:cNvPr>
          <p:cNvSpPr/>
          <p:nvPr/>
        </p:nvSpPr>
        <p:spPr>
          <a:xfrm>
            <a:off x="8327175" y="2485887"/>
            <a:ext cx="2207438" cy="2136028"/>
          </a:xfrm>
          <a:prstGeom prst="donut">
            <a:avLst>
              <a:gd name="adj" fmla="val 38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2840204-B033-4768-AE76-60F4660645E8}"/>
              </a:ext>
            </a:extLst>
          </p:cNvPr>
          <p:cNvSpPr/>
          <p:nvPr/>
        </p:nvSpPr>
        <p:spPr>
          <a:xfrm>
            <a:off x="8536766" y="2667531"/>
            <a:ext cx="1817068" cy="17133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Program </a:t>
            </a:r>
            <a:r>
              <a:rPr lang="en-US" sz="1600" dirty="0" err="1"/>
              <a:t>Kerja</a:t>
            </a:r>
            <a:r>
              <a:rPr lang="en-US" sz="1600" dirty="0"/>
              <a:t> </a:t>
            </a:r>
            <a:r>
              <a:rPr lang="en-US" sz="1600" dirty="0" err="1"/>
              <a:t>Bakal</a:t>
            </a:r>
            <a:r>
              <a:rPr lang="en-US" sz="1600" dirty="0"/>
              <a:t> Calon </a:t>
            </a:r>
            <a:r>
              <a:rPr lang="en-US" sz="1600" dirty="0" err="1"/>
              <a:t>Dekan</a:t>
            </a:r>
            <a:r>
              <a:rPr lang="en-US" sz="1600" dirty="0"/>
              <a:t> FMIPA IPB 2020-2025 </a:t>
            </a:r>
            <a:endParaRPr lang="en-ID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208A08-4D6C-45FF-9400-64B072F84D48}"/>
              </a:ext>
            </a:extLst>
          </p:cNvPr>
          <p:cNvSpPr txBox="1"/>
          <p:nvPr/>
        </p:nvSpPr>
        <p:spPr>
          <a:xfrm>
            <a:off x="478723" y="6257039"/>
            <a:ext cx="10225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Alur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penyusunan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Program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Kerja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Bakal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Calon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Dekan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FMIPA IPB 2020-2025</a:t>
            </a:r>
            <a:endParaRPr lang="en-ID" sz="2000" b="1" dirty="0">
              <a:solidFill>
                <a:schemeClr val="accent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7E0689-A6EC-4107-8A42-AE07831E8924}"/>
              </a:ext>
            </a:extLst>
          </p:cNvPr>
          <p:cNvSpPr txBox="1"/>
          <p:nvPr/>
        </p:nvSpPr>
        <p:spPr>
          <a:xfrm>
            <a:off x="1118012" y="427248"/>
            <a:ext cx="10040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Kerangka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Pemikiran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Program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Kerja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FMIPA 5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depan</a:t>
            </a:r>
            <a:endParaRPr lang="en-ID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68E89F-89BD-6246-8176-4ECD4224A607}"/>
              </a:ext>
            </a:extLst>
          </p:cNvPr>
          <p:cNvSpPr txBox="1"/>
          <p:nvPr/>
        </p:nvSpPr>
        <p:spPr>
          <a:xfrm>
            <a:off x="6663440" y="5047146"/>
            <a:ext cx="4713150" cy="117019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1401" dirty="0" err="1">
                <a:solidFill>
                  <a:schemeClr val="bg1"/>
                </a:solidFill>
              </a:rPr>
              <a:t>Bidang</a:t>
            </a:r>
            <a:r>
              <a:rPr lang="en-US" sz="1401" dirty="0">
                <a:solidFill>
                  <a:schemeClr val="bg1"/>
                </a:solidFill>
              </a:rPr>
              <a:t> 1: Pendidikan &amp; </a:t>
            </a:r>
            <a:r>
              <a:rPr lang="en-US" sz="1401" dirty="0" err="1">
                <a:solidFill>
                  <a:schemeClr val="bg1"/>
                </a:solidFill>
              </a:rPr>
              <a:t>Kemahasiswaan</a:t>
            </a:r>
            <a:endParaRPr lang="en-US" sz="1401" dirty="0">
              <a:solidFill>
                <a:schemeClr val="bg1"/>
              </a:solidFill>
            </a:endParaRPr>
          </a:p>
          <a:p>
            <a:r>
              <a:rPr lang="en-US" sz="1401" dirty="0" err="1">
                <a:solidFill>
                  <a:schemeClr val="bg1"/>
                </a:solidFill>
              </a:rPr>
              <a:t>Bidang</a:t>
            </a:r>
            <a:r>
              <a:rPr lang="en-US" sz="1401" dirty="0">
                <a:solidFill>
                  <a:schemeClr val="bg1"/>
                </a:solidFill>
              </a:rPr>
              <a:t> 2: </a:t>
            </a:r>
            <a:r>
              <a:rPr lang="en-US" sz="1401" dirty="0" err="1">
                <a:solidFill>
                  <a:schemeClr val="bg1"/>
                </a:solidFill>
              </a:rPr>
              <a:t>Penelitian</a:t>
            </a:r>
            <a:r>
              <a:rPr lang="en-US" sz="1401" dirty="0">
                <a:solidFill>
                  <a:schemeClr val="bg1"/>
                </a:solidFill>
              </a:rPr>
              <a:t> &amp; </a:t>
            </a:r>
            <a:r>
              <a:rPr lang="en-US" sz="1401" dirty="0" err="1">
                <a:solidFill>
                  <a:schemeClr val="bg1"/>
                </a:solidFill>
              </a:rPr>
              <a:t>Pengembangan</a:t>
            </a:r>
            <a:r>
              <a:rPr lang="en-US" sz="1401" dirty="0">
                <a:solidFill>
                  <a:schemeClr val="bg1"/>
                </a:solidFill>
              </a:rPr>
              <a:t> </a:t>
            </a:r>
            <a:r>
              <a:rPr lang="en-US" sz="1401" dirty="0" err="1">
                <a:solidFill>
                  <a:schemeClr val="bg1"/>
                </a:solidFill>
              </a:rPr>
              <a:t>Inovasi</a:t>
            </a:r>
            <a:endParaRPr lang="en-US" sz="1401" dirty="0">
              <a:solidFill>
                <a:schemeClr val="bg1"/>
              </a:solidFill>
            </a:endParaRPr>
          </a:p>
          <a:p>
            <a:r>
              <a:rPr lang="en-US" sz="1401" dirty="0" err="1">
                <a:solidFill>
                  <a:schemeClr val="bg1"/>
                </a:solidFill>
              </a:rPr>
              <a:t>Bidang</a:t>
            </a:r>
            <a:r>
              <a:rPr lang="en-US" sz="1401" dirty="0">
                <a:solidFill>
                  <a:schemeClr val="bg1"/>
                </a:solidFill>
              </a:rPr>
              <a:t> 3: </a:t>
            </a:r>
            <a:r>
              <a:rPr lang="en-US" sz="1401" dirty="0" err="1">
                <a:solidFill>
                  <a:schemeClr val="bg1"/>
                </a:solidFill>
              </a:rPr>
              <a:t>Pengabdian</a:t>
            </a:r>
            <a:r>
              <a:rPr lang="en-US" sz="1401" dirty="0">
                <a:solidFill>
                  <a:schemeClr val="bg1"/>
                </a:solidFill>
              </a:rPr>
              <a:t> </a:t>
            </a:r>
            <a:r>
              <a:rPr lang="en-US" sz="1401" dirty="0" err="1">
                <a:solidFill>
                  <a:schemeClr val="bg1"/>
                </a:solidFill>
              </a:rPr>
              <a:t>kepada</a:t>
            </a:r>
            <a:r>
              <a:rPr lang="en-US" sz="1401" dirty="0">
                <a:solidFill>
                  <a:schemeClr val="bg1"/>
                </a:solidFill>
              </a:rPr>
              <a:t> Masyarakat &amp; </a:t>
            </a:r>
            <a:r>
              <a:rPr lang="en-US" sz="1401" dirty="0" err="1">
                <a:solidFill>
                  <a:schemeClr val="bg1"/>
                </a:solidFill>
              </a:rPr>
              <a:t>Kerja</a:t>
            </a:r>
            <a:r>
              <a:rPr lang="en-US" sz="1401" dirty="0">
                <a:solidFill>
                  <a:schemeClr val="bg1"/>
                </a:solidFill>
              </a:rPr>
              <a:t> Sama</a:t>
            </a:r>
          </a:p>
          <a:p>
            <a:r>
              <a:rPr lang="en-US" sz="1401" dirty="0" err="1">
                <a:solidFill>
                  <a:schemeClr val="bg1"/>
                </a:solidFill>
              </a:rPr>
              <a:t>Bidang</a:t>
            </a:r>
            <a:r>
              <a:rPr lang="en-US" sz="1401" dirty="0">
                <a:solidFill>
                  <a:schemeClr val="bg1"/>
                </a:solidFill>
              </a:rPr>
              <a:t> 4: </a:t>
            </a:r>
            <a:r>
              <a:rPr lang="en-US" sz="1401" dirty="0" err="1">
                <a:solidFill>
                  <a:schemeClr val="bg1"/>
                </a:solidFill>
              </a:rPr>
              <a:t>Penguatan</a:t>
            </a:r>
            <a:r>
              <a:rPr lang="en-US" sz="1401" dirty="0">
                <a:solidFill>
                  <a:schemeClr val="bg1"/>
                </a:solidFill>
              </a:rPr>
              <a:t> </a:t>
            </a:r>
            <a:r>
              <a:rPr lang="en-US" sz="1401" dirty="0" err="1">
                <a:solidFill>
                  <a:schemeClr val="bg1"/>
                </a:solidFill>
              </a:rPr>
              <a:t>Organisasi</a:t>
            </a:r>
            <a:r>
              <a:rPr lang="en-US" sz="1401" dirty="0">
                <a:solidFill>
                  <a:schemeClr val="bg1"/>
                </a:solidFill>
              </a:rPr>
              <a:t> &amp; SDM</a:t>
            </a:r>
            <a:endParaRPr lang="en-ID" sz="1401" dirty="0">
              <a:solidFill>
                <a:schemeClr val="bg1"/>
              </a:solidFill>
            </a:endParaRPr>
          </a:p>
          <a:p>
            <a:r>
              <a:rPr lang="en-ID" sz="1401" dirty="0" err="1">
                <a:solidFill>
                  <a:schemeClr val="bg1"/>
                </a:solidFill>
              </a:rPr>
              <a:t>Bidang</a:t>
            </a:r>
            <a:r>
              <a:rPr lang="en-ID" sz="1401" dirty="0">
                <a:solidFill>
                  <a:schemeClr val="bg1"/>
                </a:solidFill>
              </a:rPr>
              <a:t> 5: </a:t>
            </a:r>
            <a:r>
              <a:rPr lang="id-ID" sz="1401" dirty="0">
                <a:solidFill>
                  <a:schemeClr val="bg1"/>
                </a:solidFill>
              </a:rPr>
              <a:t>Sarana</a:t>
            </a:r>
            <a:r>
              <a:rPr lang="id-ID" sz="1401" dirty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id-ID" sz="1401" dirty="0">
                <a:solidFill>
                  <a:schemeClr val="bg1"/>
                </a:solidFill>
              </a:rPr>
              <a:t>Prasarana</a:t>
            </a:r>
            <a:r>
              <a:rPr lang="en-US" sz="1401" dirty="0">
                <a:solidFill>
                  <a:schemeClr val="bg1"/>
                </a:solidFill>
              </a:rPr>
              <a:t> &amp; </a:t>
            </a:r>
            <a:r>
              <a:rPr lang="id-ID" sz="1401" dirty="0">
                <a:solidFill>
                  <a:schemeClr val="bg1"/>
                </a:solidFill>
              </a:rPr>
              <a:t>Keuangan</a:t>
            </a:r>
            <a:endParaRPr lang="en-ID" sz="140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CEAC2E-C04B-0640-8516-6A1FE4177FB3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084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A52985-108C-4093-86F6-93A588EBF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88109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B258C-DE74-FC4E-BF17-C70ECF6FF21D}"/>
              </a:ext>
            </a:extLst>
          </p:cNvPr>
          <p:cNvSpPr txBox="1"/>
          <p:nvPr/>
        </p:nvSpPr>
        <p:spPr>
          <a:xfrm>
            <a:off x="11463082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3663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BFF1A10-F654-4393-BB55-6F506FEAD896}"/>
              </a:ext>
            </a:extLst>
          </p:cNvPr>
          <p:cNvGrpSpPr/>
          <p:nvPr/>
        </p:nvGrpSpPr>
        <p:grpSpPr>
          <a:xfrm>
            <a:off x="166406" y="4504535"/>
            <a:ext cx="11830907" cy="1345730"/>
            <a:chOff x="218993" y="3367301"/>
            <a:chExt cx="11830907" cy="1345729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0888E96-39A0-4839-82F2-71DE98329ED0}"/>
                </a:ext>
              </a:extLst>
            </p:cNvPr>
            <p:cNvSpPr/>
            <p:nvPr userDrawn="1"/>
          </p:nvSpPr>
          <p:spPr>
            <a:xfrm>
              <a:off x="1007933" y="4342866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FCC7127-4CE6-49CE-9B03-5093F316481A}"/>
                </a:ext>
              </a:extLst>
            </p:cNvPr>
            <p:cNvSpPr/>
            <p:nvPr userDrawn="1"/>
          </p:nvSpPr>
          <p:spPr>
            <a:xfrm>
              <a:off x="1378874" y="431092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05D9A39-8B64-4E38-82FB-F88423FF3A63}"/>
                </a:ext>
              </a:extLst>
            </p:cNvPr>
            <p:cNvSpPr/>
            <p:nvPr userDrawn="1"/>
          </p:nvSpPr>
          <p:spPr>
            <a:xfrm>
              <a:off x="218993" y="4394759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3ADAC02-F03C-44DD-8377-F716E8C5E217}"/>
                </a:ext>
              </a:extLst>
            </p:cNvPr>
            <p:cNvSpPr/>
            <p:nvPr userDrawn="1"/>
          </p:nvSpPr>
          <p:spPr>
            <a:xfrm>
              <a:off x="543793" y="4438510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441557B-CAD9-4DB2-BC3A-89E506A9DADB}"/>
                </a:ext>
              </a:extLst>
            </p:cNvPr>
            <p:cNvSpPr/>
            <p:nvPr userDrawn="1"/>
          </p:nvSpPr>
          <p:spPr>
            <a:xfrm>
              <a:off x="1435389" y="371616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469A4AC-3D8F-4DFA-9BC0-2638B4FEE96C}"/>
                </a:ext>
              </a:extLst>
            </p:cNvPr>
            <p:cNvSpPr/>
            <p:nvPr userDrawn="1"/>
          </p:nvSpPr>
          <p:spPr>
            <a:xfrm>
              <a:off x="559606" y="3917711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6BD89D6-35E3-4959-9B8F-3449C8BCA196}"/>
                </a:ext>
              </a:extLst>
            </p:cNvPr>
            <p:cNvSpPr/>
            <p:nvPr userDrawn="1"/>
          </p:nvSpPr>
          <p:spPr>
            <a:xfrm>
              <a:off x="602918" y="3513221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D503DAE-607F-4A7C-8D7D-6A8C1317FFE1}"/>
                </a:ext>
              </a:extLst>
            </p:cNvPr>
            <p:cNvSpPr/>
            <p:nvPr userDrawn="1"/>
          </p:nvSpPr>
          <p:spPr>
            <a:xfrm>
              <a:off x="3006128" y="4326989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A08B5F2-2D6F-4FA3-9614-077C95D977C7}"/>
                </a:ext>
              </a:extLst>
            </p:cNvPr>
            <p:cNvSpPr/>
            <p:nvPr userDrawn="1"/>
          </p:nvSpPr>
          <p:spPr>
            <a:xfrm>
              <a:off x="2958692" y="4005062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058672D-56FC-4F49-824F-33FD92CBBA75}"/>
                </a:ext>
              </a:extLst>
            </p:cNvPr>
            <p:cNvSpPr/>
            <p:nvPr userDrawn="1"/>
          </p:nvSpPr>
          <p:spPr>
            <a:xfrm>
              <a:off x="1847450" y="4234815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CC8BD02-A109-4A2F-93CE-B26CA548C7CA}"/>
                </a:ext>
              </a:extLst>
            </p:cNvPr>
            <p:cNvSpPr/>
            <p:nvPr userDrawn="1"/>
          </p:nvSpPr>
          <p:spPr>
            <a:xfrm>
              <a:off x="2287925" y="3605777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49C65BB-A74F-40D5-A953-AC0095CF1A5C}"/>
                </a:ext>
              </a:extLst>
            </p:cNvPr>
            <p:cNvSpPr/>
            <p:nvPr userDrawn="1"/>
          </p:nvSpPr>
          <p:spPr>
            <a:xfrm>
              <a:off x="3277433" y="3458270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2E1C793-C207-479D-AD0A-54F6EA152FCE}"/>
                </a:ext>
              </a:extLst>
            </p:cNvPr>
            <p:cNvSpPr/>
            <p:nvPr userDrawn="1"/>
          </p:nvSpPr>
          <p:spPr>
            <a:xfrm>
              <a:off x="2260382" y="4136975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FE7789D-8A90-4005-A023-884D5086692B}"/>
                </a:ext>
              </a:extLst>
            </p:cNvPr>
            <p:cNvSpPr/>
            <p:nvPr userDrawn="1"/>
          </p:nvSpPr>
          <p:spPr>
            <a:xfrm>
              <a:off x="2103043" y="3545808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E483A62-1A2B-4CED-9057-9BC79CB74D08}"/>
                </a:ext>
              </a:extLst>
            </p:cNvPr>
            <p:cNvSpPr/>
            <p:nvPr userDrawn="1"/>
          </p:nvSpPr>
          <p:spPr>
            <a:xfrm>
              <a:off x="3340527" y="3885182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BD22538-FBAB-47EB-B993-CC5D5E18D66D}"/>
                </a:ext>
              </a:extLst>
            </p:cNvPr>
            <p:cNvSpPr/>
            <p:nvPr userDrawn="1"/>
          </p:nvSpPr>
          <p:spPr>
            <a:xfrm>
              <a:off x="4664554" y="4349674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E754F91-3581-4EDF-BC76-0EAC1BEB0791}"/>
                </a:ext>
              </a:extLst>
            </p:cNvPr>
            <p:cNvSpPr/>
            <p:nvPr userDrawn="1"/>
          </p:nvSpPr>
          <p:spPr>
            <a:xfrm>
              <a:off x="3563133" y="4226023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E846E34-42E5-4BE0-9E74-FB67294A707C}"/>
                </a:ext>
              </a:extLst>
            </p:cNvPr>
            <p:cNvSpPr/>
            <p:nvPr userDrawn="1"/>
          </p:nvSpPr>
          <p:spPr>
            <a:xfrm>
              <a:off x="3993788" y="3950389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5E17B6C-E61D-46D7-A1F9-3536E49CC51A}"/>
                </a:ext>
              </a:extLst>
            </p:cNvPr>
            <p:cNvSpPr/>
            <p:nvPr userDrawn="1"/>
          </p:nvSpPr>
          <p:spPr>
            <a:xfrm>
              <a:off x="4467273" y="3628462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13A0663-541F-4C32-A06B-EDD34795134A}"/>
                </a:ext>
              </a:extLst>
            </p:cNvPr>
            <p:cNvSpPr/>
            <p:nvPr userDrawn="1"/>
          </p:nvSpPr>
          <p:spPr>
            <a:xfrm>
              <a:off x="4258822" y="4209934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CA1DF755-EBCF-44DA-B0E2-59D0CB3ADDEA}"/>
                </a:ext>
              </a:extLst>
            </p:cNvPr>
            <p:cNvSpPr/>
            <p:nvPr userDrawn="1"/>
          </p:nvSpPr>
          <p:spPr>
            <a:xfrm>
              <a:off x="3922706" y="3511340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9E74155-75CF-4B74-BCB0-A07B228E9C20}"/>
                </a:ext>
              </a:extLst>
            </p:cNvPr>
            <p:cNvSpPr/>
            <p:nvPr userDrawn="1"/>
          </p:nvSpPr>
          <p:spPr>
            <a:xfrm>
              <a:off x="5893999" y="4268738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BA2362D5-370E-42CA-B58E-A71EDEF34C94}"/>
                </a:ext>
              </a:extLst>
            </p:cNvPr>
            <p:cNvSpPr/>
            <p:nvPr userDrawn="1"/>
          </p:nvSpPr>
          <p:spPr>
            <a:xfrm>
              <a:off x="6002206" y="404394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8D0A457-FD0A-4F45-89D9-48A1CF01706D}"/>
                </a:ext>
              </a:extLst>
            </p:cNvPr>
            <p:cNvSpPr/>
            <p:nvPr userDrawn="1"/>
          </p:nvSpPr>
          <p:spPr>
            <a:xfrm>
              <a:off x="4842325" y="4205603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3347846-5B7A-4626-B07E-FABB6BBE6F63}"/>
                </a:ext>
              </a:extLst>
            </p:cNvPr>
            <p:cNvSpPr/>
            <p:nvPr userDrawn="1"/>
          </p:nvSpPr>
          <p:spPr>
            <a:xfrm>
              <a:off x="5331440" y="3722484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7AB384D-E849-44D5-AF23-C6D22CEFFFFE}"/>
                </a:ext>
              </a:extLst>
            </p:cNvPr>
            <p:cNvSpPr/>
            <p:nvPr userDrawn="1"/>
          </p:nvSpPr>
          <p:spPr>
            <a:xfrm>
              <a:off x="5924619" y="3537147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8E2738CA-06A4-49F6-82FF-EA47292B3197}"/>
                </a:ext>
              </a:extLst>
            </p:cNvPr>
            <p:cNvSpPr/>
            <p:nvPr userDrawn="1"/>
          </p:nvSpPr>
          <p:spPr>
            <a:xfrm>
              <a:off x="5245890" y="4105972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CD4E8B5-B84B-4C3D-9406-423BDC314712}"/>
                </a:ext>
              </a:extLst>
            </p:cNvPr>
            <p:cNvSpPr/>
            <p:nvPr userDrawn="1"/>
          </p:nvSpPr>
          <p:spPr>
            <a:xfrm>
              <a:off x="5223948" y="3378915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C3EB166-58B1-4E2E-B264-BD98663884D6}"/>
                </a:ext>
              </a:extLst>
            </p:cNvPr>
            <p:cNvSpPr/>
            <p:nvPr userDrawn="1"/>
          </p:nvSpPr>
          <p:spPr>
            <a:xfrm>
              <a:off x="7298614" y="3890486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4F33BFF-9FD7-4EC6-8006-D136E153B124}"/>
                </a:ext>
              </a:extLst>
            </p:cNvPr>
            <p:cNvSpPr/>
            <p:nvPr userDrawn="1"/>
          </p:nvSpPr>
          <p:spPr>
            <a:xfrm>
              <a:off x="7553330" y="4307229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F3879DA-B414-42F7-9CAA-E1261CCF4592}"/>
                </a:ext>
              </a:extLst>
            </p:cNvPr>
            <p:cNvSpPr/>
            <p:nvPr userDrawn="1"/>
          </p:nvSpPr>
          <p:spPr>
            <a:xfrm>
              <a:off x="6393449" y="4313238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DA2358A3-AFA1-4FF8-B805-868ADFAF38C6}"/>
                </a:ext>
              </a:extLst>
            </p:cNvPr>
            <p:cNvSpPr/>
            <p:nvPr userDrawn="1"/>
          </p:nvSpPr>
          <p:spPr>
            <a:xfrm>
              <a:off x="6882564" y="3907944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7F59670-2D31-450E-9741-16C548A89E3D}"/>
                </a:ext>
              </a:extLst>
            </p:cNvPr>
            <p:cNvSpPr/>
            <p:nvPr userDrawn="1"/>
          </p:nvSpPr>
          <p:spPr>
            <a:xfrm>
              <a:off x="7356049" y="3586017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B8EDFF8-9D29-48F4-B05C-D803867C98C4}"/>
                </a:ext>
              </a:extLst>
            </p:cNvPr>
            <p:cNvSpPr/>
            <p:nvPr userDrawn="1"/>
          </p:nvSpPr>
          <p:spPr>
            <a:xfrm>
              <a:off x="6991456" y="4196946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3F73681-D889-4C74-BF77-571B5D54655B}"/>
                </a:ext>
              </a:extLst>
            </p:cNvPr>
            <p:cNvSpPr/>
            <p:nvPr userDrawn="1"/>
          </p:nvSpPr>
          <p:spPr>
            <a:xfrm>
              <a:off x="6745221" y="3488228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8CAF0EA-5524-4C75-9296-B48BE962CE56}"/>
                </a:ext>
              </a:extLst>
            </p:cNvPr>
            <p:cNvSpPr/>
            <p:nvPr userDrawn="1"/>
          </p:nvSpPr>
          <p:spPr>
            <a:xfrm>
              <a:off x="9138208" y="4095233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6EBED72-4813-46E7-9E44-936365949514}"/>
                </a:ext>
              </a:extLst>
            </p:cNvPr>
            <p:cNvSpPr/>
            <p:nvPr userDrawn="1"/>
          </p:nvSpPr>
          <p:spPr>
            <a:xfrm>
              <a:off x="9104454" y="4492689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2022BCF-76D6-4AE2-A68D-5368CBDF0C6F}"/>
                </a:ext>
              </a:extLst>
            </p:cNvPr>
            <p:cNvSpPr/>
            <p:nvPr userDrawn="1"/>
          </p:nvSpPr>
          <p:spPr>
            <a:xfrm>
              <a:off x="9858003" y="4186227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856F8A2E-865E-4431-9976-24AF1EF870F6}"/>
                </a:ext>
              </a:extLst>
            </p:cNvPr>
            <p:cNvSpPr/>
            <p:nvPr userDrawn="1"/>
          </p:nvSpPr>
          <p:spPr>
            <a:xfrm>
              <a:off x="8433688" y="4093403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F1C7919-A9D7-44CF-BFFA-2CFD80E53E2A}"/>
                </a:ext>
              </a:extLst>
            </p:cNvPr>
            <p:cNvSpPr/>
            <p:nvPr userDrawn="1"/>
          </p:nvSpPr>
          <p:spPr>
            <a:xfrm>
              <a:off x="8907173" y="377147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86CC85E-F563-451D-B335-6DE4E376195D}"/>
                </a:ext>
              </a:extLst>
            </p:cNvPr>
            <p:cNvSpPr/>
            <p:nvPr userDrawn="1"/>
          </p:nvSpPr>
          <p:spPr>
            <a:xfrm>
              <a:off x="7966360" y="4062724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B1E25BE-8C54-40A3-9E0B-565DAC3D9360}"/>
                </a:ext>
              </a:extLst>
            </p:cNvPr>
            <p:cNvSpPr/>
            <p:nvPr userDrawn="1"/>
          </p:nvSpPr>
          <p:spPr>
            <a:xfrm>
              <a:off x="8502358" y="3556858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146D9C3-80DD-45B0-9925-4492DF608936}"/>
                </a:ext>
              </a:extLst>
            </p:cNvPr>
            <p:cNvSpPr/>
            <p:nvPr userDrawn="1"/>
          </p:nvSpPr>
          <p:spPr>
            <a:xfrm>
              <a:off x="10720706" y="3787201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4325BCE-104A-45A6-87AB-C5F302CDE9DF}"/>
                </a:ext>
              </a:extLst>
            </p:cNvPr>
            <p:cNvSpPr/>
            <p:nvPr userDrawn="1"/>
          </p:nvSpPr>
          <p:spPr>
            <a:xfrm>
              <a:off x="10685548" y="4204125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9D80C149-7CE8-47B4-AE82-375A22B3222E}"/>
                </a:ext>
              </a:extLst>
            </p:cNvPr>
            <p:cNvSpPr/>
            <p:nvPr userDrawn="1"/>
          </p:nvSpPr>
          <p:spPr>
            <a:xfrm>
              <a:off x="9525666" y="4287958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573DD011-9AB8-4D77-9D69-289AB378D9FE}"/>
                </a:ext>
              </a:extLst>
            </p:cNvPr>
            <p:cNvSpPr/>
            <p:nvPr userDrawn="1"/>
          </p:nvSpPr>
          <p:spPr>
            <a:xfrm>
              <a:off x="10014781" y="3804840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9BAFCF3-7347-4B42-B729-3E5482CF57B6}"/>
                </a:ext>
              </a:extLst>
            </p:cNvPr>
            <p:cNvSpPr/>
            <p:nvPr userDrawn="1"/>
          </p:nvSpPr>
          <p:spPr>
            <a:xfrm>
              <a:off x="10488266" y="3482913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8F629C2-16FD-4615-9C3E-72A96312121F}"/>
                </a:ext>
              </a:extLst>
            </p:cNvPr>
            <p:cNvSpPr/>
            <p:nvPr userDrawn="1"/>
          </p:nvSpPr>
          <p:spPr>
            <a:xfrm>
              <a:off x="10279816" y="4064385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78E4EF07-FB90-46A1-96AE-5ED2AF17F3F7}"/>
                </a:ext>
              </a:extLst>
            </p:cNvPr>
            <p:cNvSpPr/>
            <p:nvPr userDrawn="1"/>
          </p:nvSpPr>
          <p:spPr>
            <a:xfrm>
              <a:off x="9608297" y="3551542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701A6770-953B-4106-A75F-D007E5AD15CF}"/>
                </a:ext>
              </a:extLst>
            </p:cNvPr>
            <p:cNvSpPr/>
            <p:nvPr userDrawn="1"/>
          </p:nvSpPr>
          <p:spPr>
            <a:xfrm>
              <a:off x="11241790" y="4321585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806B243-3811-4F3A-8C61-C9C2DBA4FA78}"/>
                </a:ext>
              </a:extLst>
            </p:cNvPr>
            <p:cNvSpPr/>
            <p:nvPr userDrawn="1"/>
          </p:nvSpPr>
          <p:spPr>
            <a:xfrm>
              <a:off x="11912557" y="413776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3A0FA47-0AD2-4F32-8A11-49238B459370}"/>
                </a:ext>
              </a:extLst>
            </p:cNvPr>
            <p:cNvSpPr/>
            <p:nvPr userDrawn="1"/>
          </p:nvSpPr>
          <p:spPr>
            <a:xfrm>
              <a:off x="10752676" y="4221599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364B217-6545-4749-A701-389E3731D191}"/>
                </a:ext>
              </a:extLst>
            </p:cNvPr>
            <p:cNvSpPr/>
            <p:nvPr userDrawn="1"/>
          </p:nvSpPr>
          <p:spPr>
            <a:xfrm>
              <a:off x="11241790" y="3738480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57CE0D63-3DB0-41F4-88FA-E79ACBE73DF7}"/>
                </a:ext>
              </a:extLst>
            </p:cNvPr>
            <p:cNvSpPr/>
            <p:nvPr userDrawn="1"/>
          </p:nvSpPr>
          <p:spPr>
            <a:xfrm>
              <a:off x="11715276" y="3416553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DCA4AD2C-2553-438A-8255-CFC6E16349BF}"/>
                </a:ext>
              </a:extLst>
            </p:cNvPr>
            <p:cNvSpPr/>
            <p:nvPr userDrawn="1"/>
          </p:nvSpPr>
          <p:spPr>
            <a:xfrm>
              <a:off x="11506825" y="3998025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F5D2B461-60A6-4D23-8CC7-C21D5AF88764}"/>
                </a:ext>
              </a:extLst>
            </p:cNvPr>
            <p:cNvSpPr/>
            <p:nvPr userDrawn="1"/>
          </p:nvSpPr>
          <p:spPr>
            <a:xfrm>
              <a:off x="10990355" y="3367301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3BE38A2-40F0-4FB7-812A-6B4E82D58D3C}"/>
                </a:ext>
              </a:extLst>
            </p:cNvPr>
            <p:cNvSpPr/>
            <p:nvPr userDrawn="1"/>
          </p:nvSpPr>
          <p:spPr>
            <a:xfrm>
              <a:off x="2491125" y="3808853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3A6F01-7225-4178-81DA-01FCAE2D7601}"/>
              </a:ext>
            </a:extLst>
          </p:cNvPr>
          <p:cNvGrpSpPr/>
          <p:nvPr/>
        </p:nvGrpSpPr>
        <p:grpSpPr>
          <a:xfrm>
            <a:off x="1742" y="5389259"/>
            <a:ext cx="12190258" cy="1468741"/>
            <a:chOff x="1742" y="5389258"/>
            <a:chExt cx="12190258" cy="1468742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C58C90-DDDC-47A9-922E-5E8B8D9EE0C7}"/>
                </a:ext>
              </a:extLst>
            </p:cNvPr>
            <p:cNvGrpSpPr/>
            <p:nvPr/>
          </p:nvGrpSpPr>
          <p:grpSpPr>
            <a:xfrm>
              <a:off x="5037541" y="5435629"/>
              <a:ext cx="3075791" cy="1422371"/>
              <a:chOff x="9116208" y="4547715"/>
              <a:chExt cx="3075791" cy="1422371"/>
            </a:xfrm>
            <a:grpFill/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53A8B1-4F89-4497-B232-BF9579D36BE9}"/>
                  </a:ext>
                </a:extLst>
              </p:cNvPr>
              <p:cNvSpPr/>
              <p:nvPr/>
            </p:nvSpPr>
            <p:spPr>
              <a:xfrm flipH="1">
                <a:off x="11405121" y="4811473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A738BC4-CADE-42BB-B913-F9088A8B568D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08A5866-6E9B-417E-8398-F08D061FDE55}"/>
                  </a:ext>
                </a:extLst>
              </p:cNvPr>
              <p:cNvSpPr/>
              <p:nvPr/>
            </p:nvSpPr>
            <p:spPr>
              <a:xfrm flipH="1">
                <a:off x="10772446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6EC5150-FD78-4E36-8DD5-5E3E2CE8597A}"/>
                  </a:ext>
                </a:extLst>
              </p:cNvPr>
              <p:cNvSpPr/>
              <p:nvPr/>
            </p:nvSpPr>
            <p:spPr>
              <a:xfrm flipH="1">
                <a:off x="10318331" y="469211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61009D2-CBED-4B77-868F-CA46396BB5D9}"/>
                  </a:ext>
                </a:extLst>
              </p:cNvPr>
              <p:cNvSpPr/>
              <p:nvPr/>
            </p:nvSpPr>
            <p:spPr>
              <a:xfrm flipH="1">
                <a:off x="9828889" y="4547715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1FF249F-F419-4669-964D-E4860EF88CE6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0E2117-1A4F-44EF-AE77-27836AC6DA2C}"/>
                  </a:ext>
                </a:extLst>
              </p:cNvPr>
              <p:cNvSpPr/>
              <p:nvPr/>
            </p:nvSpPr>
            <p:spPr>
              <a:xfrm flipH="1">
                <a:off x="9116208" y="5253027"/>
                <a:ext cx="3075791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2D5A58A-B2A5-49B6-865F-89BA529F8348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8CED064-1B55-4029-81DE-76AFE5BFE64B}"/>
                  </a:ext>
                </a:extLst>
              </p:cNvPr>
              <p:cNvSpPr/>
              <p:nvPr/>
            </p:nvSpPr>
            <p:spPr>
              <a:xfrm flipH="1">
                <a:off x="9440749" y="4805709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94421C-5B04-4DEA-8FF4-847709E95D23}"/>
                </a:ext>
              </a:extLst>
            </p:cNvPr>
            <p:cNvGrpSpPr/>
            <p:nvPr/>
          </p:nvGrpSpPr>
          <p:grpSpPr>
            <a:xfrm>
              <a:off x="1742" y="5389258"/>
              <a:ext cx="5485937" cy="1468742"/>
              <a:chOff x="-51736" y="4638675"/>
              <a:chExt cx="4754749" cy="1418840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587934E-2BF9-414C-9D31-13D437CC9D0A}"/>
                  </a:ext>
                </a:extLst>
              </p:cNvPr>
              <p:cNvSpPr/>
              <p:nvPr/>
            </p:nvSpPr>
            <p:spPr>
              <a:xfrm>
                <a:off x="2199705" y="465057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B1ABCD4-D17B-46F9-A647-9D59A383561F}"/>
                  </a:ext>
                </a:extLst>
              </p:cNvPr>
              <p:cNvSpPr/>
              <p:nvPr/>
            </p:nvSpPr>
            <p:spPr>
              <a:xfrm>
                <a:off x="1950125" y="502097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0279FA3-BC9F-4873-9890-8AE4DAA8ECDA}"/>
                  </a:ext>
                </a:extLst>
              </p:cNvPr>
              <p:cNvSpPr/>
              <p:nvPr/>
            </p:nvSpPr>
            <p:spPr>
              <a:xfrm>
                <a:off x="2772347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5847C63-4932-40A1-AE79-7A9F28C72476}"/>
                  </a:ext>
                </a:extLst>
              </p:cNvPr>
              <p:cNvSpPr/>
              <p:nvPr/>
            </p:nvSpPr>
            <p:spPr>
              <a:xfrm>
                <a:off x="3188127" y="475790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4CA3D7B-08A6-4043-9276-9B37D0C467C7}"/>
                  </a:ext>
                </a:extLst>
              </p:cNvPr>
              <p:cNvSpPr/>
              <p:nvPr/>
            </p:nvSpPr>
            <p:spPr>
              <a:xfrm>
                <a:off x="1610290" y="489745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EC65D4-299F-4BF8-8A86-191C25DA3044}"/>
                  </a:ext>
                </a:extLst>
              </p:cNvPr>
              <p:cNvSpPr/>
              <p:nvPr/>
            </p:nvSpPr>
            <p:spPr>
              <a:xfrm>
                <a:off x="1101781" y="50642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716D984-90EC-4596-96BF-CCE7BED59FAC}"/>
                  </a:ext>
                </a:extLst>
              </p:cNvPr>
              <p:cNvSpPr/>
              <p:nvPr/>
            </p:nvSpPr>
            <p:spPr>
              <a:xfrm>
                <a:off x="3716510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2EC643D-3CF9-46C8-85C7-827E753C7F6B}"/>
                  </a:ext>
                </a:extLst>
              </p:cNvPr>
              <p:cNvSpPr/>
              <p:nvPr/>
            </p:nvSpPr>
            <p:spPr>
              <a:xfrm>
                <a:off x="3982933" y="499072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5ABD29-CC80-457F-B5F7-0D6C8E5C3E39}"/>
                  </a:ext>
                </a:extLst>
              </p:cNvPr>
              <p:cNvSpPr/>
              <p:nvPr/>
            </p:nvSpPr>
            <p:spPr>
              <a:xfrm>
                <a:off x="-51736" y="5584841"/>
                <a:ext cx="4364607" cy="4726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BF9E042-B0A9-4469-AA4D-7590593EB144}"/>
                  </a:ext>
                </a:extLst>
              </p:cNvPr>
              <p:cNvSpPr/>
              <p:nvPr/>
            </p:nvSpPr>
            <p:spPr>
              <a:xfrm>
                <a:off x="2432439" y="487948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4FF26F3-1441-4F15-BFD3-7B752B369CF2}"/>
                  </a:ext>
                </a:extLst>
              </p:cNvPr>
              <p:cNvSpPr/>
              <p:nvPr/>
            </p:nvSpPr>
            <p:spPr>
              <a:xfrm>
                <a:off x="699964" y="530095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F4E328B-DE29-4E73-AF90-C77D771A869B}"/>
                  </a:ext>
                </a:extLst>
              </p:cNvPr>
              <p:cNvSpPr/>
              <p:nvPr/>
            </p:nvSpPr>
            <p:spPr>
              <a:xfrm>
                <a:off x="43137" y="519566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BCC6E5-D550-4FF5-AA10-7B71D6564966}"/>
                </a:ext>
              </a:extLst>
            </p:cNvPr>
            <p:cNvSpPr/>
            <p:nvPr/>
          </p:nvSpPr>
          <p:spPr>
            <a:xfrm flipH="1">
              <a:off x="2696897" y="6099319"/>
              <a:ext cx="509632" cy="5246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현 96">
              <a:extLst>
                <a:ext uri="{FF2B5EF4-FFF2-40B4-BE49-F238E27FC236}">
                  <a16:creationId xmlns:a16="http://schemas.microsoft.com/office/drawing/2014/main" id="{D39A0157-C894-4D19-8FA3-BAA8D97403AD}"/>
                </a:ext>
              </a:extLst>
            </p:cNvPr>
            <p:cNvSpPr/>
            <p:nvPr/>
          </p:nvSpPr>
          <p:spPr>
            <a:xfrm>
              <a:off x="3328527" y="6058687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현 97">
              <a:extLst>
                <a:ext uri="{FF2B5EF4-FFF2-40B4-BE49-F238E27FC236}">
                  <a16:creationId xmlns:a16="http://schemas.microsoft.com/office/drawing/2014/main" id="{2D0A07A6-B5F5-40C2-8A39-89F92DAF102A}"/>
                </a:ext>
              </a:extLst>
            </p:cNvPr>
            <p:cNvSpPr/>
            <p:nvPr/>
          </p:nvSpPr>
          <p:spPr>
            <a:xfrm>
              <a:off x="4554915" y="6352929"/>
              <a:ext cx="492156" cy="492156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현 96">
              <a:extLst>
                <a:ext uri="{FF2B5EF4-FFF2-40B4-BE49-F238E27FC236}">
                  <a16:creationId xmlns:a16="http://schemas.microsoft.com/office/drawing/2014/main" id="{40088CE9-3ACB-4E74-9BE1-E88ACB3AD592}"/>
                </a:ext>
              </a:extLst>
            </p:cNvPr>
            <p:cNvSpPr/>
            <p:nvPr/>
          </p:nvSpPr>
          <p:spPr>
            <a:xfrm>
              <a:off x="3972848" y="5984118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DC34D36-C2C0-40A1-9116-D7AA632D4AB5}"/>
                </a:ext>
              </a:extLst>
            </p:cNvPr>
            <p:cNvGrpSpPr/>
            <p:nvPr/>
          </p:nvGrpSpPr>
          <p:grpSpPr>
            <a:xfrm flipH="1">
              <a:off x="7769092" y="5591016"/>
              <a:ext cx="4422908" cy="1266984"/>
              <a:chOff x="8005970" y="4483310"/>
              <a:chExt cx="4422908" cy="1266984"/>
            </a:xfrm>
            <a:grpFill/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FAA8945-1E2E-4DC6-B28C-9B3646218D29}"/>
                  </a:ext>
                </a:extLst>
              </p:cNvPr>
              <p:cNvSpPr/>
              <p:nvPr/>
            </p:nvSpPr>
            <p:spPr>
              <a:xfrm flipH="1">
                <a:off x="11642407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725CAE5-9153-43AF-B2A4-892454CF72C2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72B5291-349D-4078-93DE-35858A763780}"/>
                  </a:ext>
                </a:extLst>
              </p:cNvPr>
              <p:cNvSpPr/>
              <p:nvPr/>
            </p:nvSpPr>
            <p:spPr>
              <a:xfrm flipH="1">
                <a:off x="10656333" y="4532227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DABA2D-0206-4D5F-80E4-71651C4B650C}"/>
                  </a:ext>
                </a:extLst>
              </p:cNvPr>
              <p:cNvSpPr/>
              <p:nvPr/>
            </p:nvSpPr>
            <p:spPr>
              <a:xfrm flipH="1">
                <a:off x="10227408" y="46304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3384D99-D6E6-46CF-B834-EFFA18C40C98}"/>
                  </a:ext>
                </a:extLst>
              </p:cNvPr>
              <p:cNvSpPr/>
              <p:nvPr/>
            </p:nvSpPr>
            <p:spPr>
              <a:xfrm flipH="1">
                <a:off x="9634684" y="452333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DEC25FB-81B7-4C0A-8BFC-E52889CF5FDF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FA47305-6C25-46F5-92F0-69D3D1235BB3}"/>
                  </a:ext>
                </a:extLst>
              </p:cNvPr>
              <p:cNvSpPr/>
              <p:nvPr/>
            </p:nvSpPr>
            <p:spPr>
              <a:xfrm flipH="1">
                <a:off x="8007712" y="5033235"/>
                <a:ext cx="4159392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56DE48B-F5DD-469B-919F-2184C612816C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4D7D75C-C161-4647-B1C7-2616FDBE0BB0}"/>
                  </a:ext>
                </a:extLst>
              </p:cNvPr>
              <p:cNvSpPr/>
              <p:nvPr/>
            </p:nvSpPr>
            <p:spPr>
              <a:xfrm flipH="1">
                <a:off x="9332942" y="4727306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25B45D2-C4E1-4433-A324-B36A8A9CEEF7}"/>
                  </a:ext>
                </a:extLst>
              </p:cNvPr>
              <p:cNvSpPr/>
              <p:nvPr/>
            </p:nvSpPr>
            <p:spPr>
              <a:xfrm flipH="1">
                <a:off x="8736184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6F91851-F5D3-4444-80A4-90BAECB32040}"/>
                  </a:ext>
                </a:extLst>
              </p:cNvPr>
              <p:cNvSpPr/>
              <p:nvPr/>
            </p:nvSpPr>
            <p:spPr>
              <a:xfrm flipH="1">
                <a:off x="8490456" y="4820098"/>
                <a:ext cx="393236" cy="372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93F545B-BFA3-4941-8C06-8CB408042E7E}"/>
                  </a:ext>
                </a:extLst>
              </p:cNvPr>
              <p:cNvSpPr/>
              <p:nvPr/>
            </p:nvSpPr>
            <p:spPr>
              <a:xfrm flipH="1">
                <a:off x="8009669" y="4845022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9D200BE-06B2-4383-A9CC-A2E21B9ED6E2}"/>
                  </a:ext>
                </a:extLst>
              </p:cNvPr>
              <p:cNvSpPr/>
              <p:nvPr/>
            </p:nvSpPr>
            <p:spPr>
              <a:xfrm flipH="1">
                <a:off x="8104585" y="44833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3CF832C-54D9-4F2C-B28A-D57ED67FBCC7}"/>
                  </a:ext>
                </a:extLst>
              </p:cNvPr>
              <p:cNvSpPr/>
              <p:nvPr/>
            </p:nvSpPr>
            <p:spPr>
              <a:xfrm flipH="1">
                <a:off x="8005970" y="4772493"/>
                <a:ext cx="456127" cy="432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A22274B-E1AA-4349-B3A1-AF0823EEDC56}"/>
              </a:ext>
            </a:extLst>
          </p:cNvPr>
          <p:cNvGrpSpPr/>
          <p:nvPr/>
        </p:nvGrpSpPr>
        <p:grpSpPr>
          <a:xfrm>
            <a:off x="-3372" y="5771636"/>
            <a:ext cx="12195372" cy="1095420"/>
            <a:chOff x="-3372" y="5771636"/>
            <a:chExt cx="12195372" cy="1095420"/>
          </a:xfrm>
          <a:solidFill>
            <a:schemeClr val="bg1"/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FD5709A-E029-4483-A85F-1C54228C858F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3EE3056-6DAC-43E9-A03C-69F4911BB34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7C4C0CD-B43A-4D3B-A729-30B1D6A84B4E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411B1F6E-55E6-4D26-917E-6373C8E7C1A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E7DE704-6209-47F5-BD00-D182EB95857D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9C26B7B-F2D5-4F7C-B475-F7F8990960C6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5EFE878-121D-43E3-A2A7-09D49E168100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5A91931-8CB3-44CF-8915-BA75E1981942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59E9339-D043-4C98-BF2A-4462908A983A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6E33D85-398D-4310-BFEC-4E93BBFD6BFD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516675B-6CB0-40AF-ADC0-3B200D8BE6EA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4CA8B83-E554-4196-860F-ADCC2B36E491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8D15C3BB-66B1-493A-9DBD-EB0ACF8191CF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FE4766D-9BC7-4C0B-BF7E-382B10E3126D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1C5AFC2-D17E-451F-B9CF-63052CA5A41B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37A4628-952A-4FDB-83AA-624713C5B4A0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4FEA53A-2C49-439D-9816-328811E4E283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2CBDE0F-CA9F-4DEF-9BC2-8F158AC93F4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D59C9B2-E733-40CC-B576-678645F6BBDB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9C2FBC6-7CDE-4279-97CF-5D86F508EA2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7C83E51-AF8E-49A5-AEEF-0FBC8A650DD8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0DD979-64C8-42CC-AB58-55CF47FB76A8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F02F08F-BC8D-4367-A065-359D40CC0DA2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6C09040-6655-46CA-87F3-F462D0DE3AAA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631F9DC-BAC4-4158-90D0-D42B5735164D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83E1C89-2A7C-4545-9091-0CCF6E812022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ADAB87F-4DCC-4DEB-98BB-39C1122887E2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164BA71-583C-4D75-B4FE-53EDFAA88102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7F1D23C-6213-480F-8DAD-12A5CEB1DC5B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CA05E8C-2B32-4529-A57B-701448F88EF6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A616174-ED03-4805-B9DD-D721279AD6E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898C5A1-822C-4B3F-98AC-1B883AB55686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764C3AB-0443-48DD-9CCC-D2173B2BBAAA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577510F-AC47-4DB5-9AA5-B625E2728569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5FE861D-9140-4562-9B75-E95D9C28F995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E476972-D31B-4C55-9AE8-77302445AB9E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A7AEE1-BD0C-4424-A195-5B060AE25EBE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3125B97-7669-4B95-BD7D-13E8A4BB9653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6735B78-31E7-45F4-8C36-8DE3C679AD26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659CB7C-EDB0-4898-8CF5-20A5E15FE85F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319DC66-8569-4724-AAC5-5CF9A322D5ED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3A48F73-B426-4601-A446-4ED08BEBA4B3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C4E3804-E0A4-4644-BB2B-7737C96057A0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8A206D2-6159-4AA9-AEB7-29AE1ED31679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E8AFB5-42A3-4604-A0F6-E40D854B2930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0DC7616-766B-461F-9AD9-16E40B72ABD8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76B17E3-768B-4368-928D-F524814DAB6C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B370F9C-D60F-4F34-8186-B7A828289D87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0324F0C-011C-4E9E-8949-83FFE79296D7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2B026FE-8A93-425A-BA6E-3D9F3FD89FD4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CCFD2BC-2D62-4A10-9ED7-52D11115308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7CB2851-5BBF-4234-9154-4D79CDB32F67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A5458181-3C5B-4B56-875C-A32FBCEB7C43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9F86944-3033-41A9-8166-0E33EBCC6A4E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E9131A1A-1304-41AE-B1CA-08BFA4C0D94C}"/>
              </a:ext>
            </a:extLst>
          </p:cNvPr>
          <p:cNvGrpSpPr/>
          <p:nvPr/>
        </p:nvGrpSpPr>
        <p:grpSpPr>
          <a:xfrm>
            <a:off x="2713095" y="3365946"/>
            <a:ext cx="1204715" cy="1204715"/>
            <a:chOff x="2116863" y="3644339"/>
            <a:chExt cx="979176" cy="979176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1B543A1-CB2E-4F96-833C-CB874BB296F6}"/>
                </a:ext>
              </a:extLst>
            </p:cNvPr>
            <p:cNvSpPr/>
            <p:nvPr/>
          </p:nvSpPr>
          <p:spPr>
            <a:xfrm>
              <a:off x="2116863" y="3644339"/>
              <a:ext cx="979176" cy="97917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64EC9465-5513-4A77-9C7B-1C05062D7056}"/>
                </a:ext>
              </a:extLst>
            </p:cNvPr>
            <p:cNvSpPr/>
            <p:nvPr/>
          </p:nvSpPr>
          <p:spPr>
            <a:xfrm>
              <a:off x="2235420" y="3762895"/>
              <a:ext cx="742062" cy="74206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DA715580-72DE-4A19-B8D0-86CA56C8A909}"/>
                </a:ext>
              </a:extLst>
            </p:cNvPr>
            <p:cNvSpPr txBox="1"/>
            <p:nvPr/>
          </p:nvSpPr>
          <p:spPr>
            <a:xfrm>
              <a:off x="2246410" y="4008797"/>
              <a:ext cx="720080" cy="2502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1" b="1" dirty="0">
                  <a:solidFill>
                    <a:schemeClr val="bg1"/>
                  </a:solidFill>
                  <a:cs typeface="Arial" pitchFamily="34" charset="0"/>
                </a:rPr>
                <a:t>START</a:t>
              </a:r>
              <a:endParaRPr lang="ko-KR" altLang="en-US" sz="1401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7F01D60-B7F0-4844-B1A2-3BC84CDC0440}"/>
              </a:ext>
            </a:extLst>
          </p:cNvPr>
          <p:cNvGrpSpPr/>
          <p:nvPr/>
        </p:nvGrpSpPr>
        <p:grpSpPr>
          <a:xfrm>
            <a:off x="-3373" y="3444677"/>
            <a:ext cx="3155739" cy="1643520"/>
            <a:chOff x="-3373" y="3444677"/>
            <a:chExt cx="3155739" cy="1643520"/>
          </a:xfrm>
        </p:grpSpPr>
        <p:sp>
          <p:nvSpPr>
            <p:cNvPr id="221" name="Freeform 61">
              <a:extLst>
                <a:ext uri="{FF2B5EF4-FFF2-40B4-BE49-F238E27FC236}">
                  <a16:creationId xmlns:a16="http://schemas.microsoft.com/office/drawing/2014/main" id="{2CD9D2F7-8A52-4B8E-8CFD-C53BAAC53D7C}"/>
                </a:ext>
              </a:extLst>
            </p:cNvPr>
            <p:cNvSpPr/>
            <p:nvPr/>
          </p:nvSpPr>
          <p:spPr>
            <a:xfrm rot="5400000">
              <a:off x="1185646" y="3121477"/>
              <a:ext cx="1643520" cy="2289920"/>
            </a:xfrm>
            <a:custGeom>
              <a:avLst/>
              <a:gdLst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31366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90042 w 1404608"/>
                <a:gd name="connsiteY10" fmla="*/ 599846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702259 w 1404608"/>
                <a:gd name="connsiteY12" fmla="*/ 629107 h 2070201"/>
                <a:gd name="connsiteX13" fmla="*/ 526694 w 1404608"/>
                <a:gd name="connsiteY13" fmla="*/ 0 h 2070201"/>
                <a:gd name="connsiteX14" fmla="*/ 468172 w 1404608"/>
                <a:gd name="connsiteY14" fmla="*/ 1338681 h 2070201"/>
                <a:gd name="connsiteX15" fmla="*/ 321868 w 1404608"/>
                <a:gd name="connsiteY15" fmla="*/ 1287475 h 2070201"/>
                <a:gd name="connsiteX16" fmla="*/ 0 w 1404608"/>
                <a:gd name="connsiteY16" fmla="*/ 1053388 h 2070201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8942 h 2075755"/>
                <a:gd name="connsiteX1" fmla="*/ 124358 w 1404608"/>
                <a:gd name="connsiteY1" fmla="*/ 1388126 h 2075755"/>
                <a:gd name="connsiteX2" fmla="*/ 292608 w 1404608"/>
                <a:gd name="connsiteY2" fmla="*/ 1746571 h 2075755"/>
                <a:gd name="connsiteX3" fmla="*/ 687628 w 1404608"/>
                <a:gd name="connsiteY3" fmla="*/ 2075755 h 2075755"/>
                <a:gd name="connsiteX4" fmla="*/ 1294790 w 1404608"/>
                <a:gd name="connsiteY4" fmla="*/ 2061125 h 2075755"/>
                <a:gd name="connsiteX5" fmla="*/ 1404518 w 1404608"/>
                <a:gd name="connsiteY5" fmla="*/ 1161355 h 2075755"/>
                <a:gd name="connsiteX6" fmla="*/ 1221638 w 1404608"/>
                <a:gd name="connsiteY6" fmla="*/ 773650 h 2075755"/>
                <a:gd name="connsiteX7" fmla="*/ 1177747 w 1404608"/>
                <a:gd name="connsiteY7" fmla="*/ 971160 h 2075755"/>
                <a:gd name="connsiteX8" fmla="*/ 980236 w 1404608"/>
                <a:gd name="connsiteY8" fmla="*/ 700498 h 2075755"/>
                <a:gd name="connsiteX9" fmla="*/ 921715 w 1404608"/>
                <a:gd name="connsiteY9" fmla="*/ 934584 h 2075755"/>
                <a:gd name="connsiteX10" fmla="*/ 738836 w 1404608"/>
                <a:gd name="connsiteY10" fmla="*/ 598085 h 2075755"/>
                <a:gd name="connsiteX11" fmla="*/ 709574 w 1404608"/>
                <a:gd name="connsiteY11" fmla="*/ 941899 h 2075755"/>
                <a:gd name="connsiteX12" fmla="*/ 526694 w 1404608"/>
                <a:gd name="connsiteY12" fmla="*/ 5554 h 2075755"/>
                <a:gd name="connsiteX13" fmla="*/ 468172 w 1404608"/>
                <a:gd name="connsiteY13" fmla="*/ 1344235 h 2075755"/>
                <a:gd name="connsiteX14" fmla="*/ 321868 w 1404608"/>
                <a:gd name="connsiteY14" fmla="*/ 1293029 h 2075755"/>
                <a:gd name="connsiteX15" fmla="*/ 0 w 1404608"/>
                <a:gd name="connsiteY15" fmla="*/ 1058942 h 2075755"/>
                <a:gd name="connsiteX0" fmla="*/ 0 w 1404608"/>
                <a:gd name="connsiteY0" fmla="*/ 1029958 h 2046771"/>
                <a:gd name="connsiteX1" fmla="*/ 124358 w 1404608"/>
                <a:gd name="connsiteY1" fmla="*/ 1359142 h 2046771"/>
                <a:gd name="connsiteX2" fmla="*/ 292608 w 1404608"/>
                <a:gd name="connsiteY2" fmla="*/ 1717587 h 2046771"/>
                <a:gd name="connsiteX3" fmla="*/ 687628 w 1404608"/>
                <a:gd name="connsiteY3" fmla="*/ 2046771 h 2046771"/>
                <a:gd name="connsiteX4" fmla="*/ 1294790 w 1404608"/>
                <a:gd name="connsiteY4" fmla="*/ 2032141 h 2046771"/>
                <a:gd name="connsiteX5" fmla="*/ 1404518 w 1404608"/>
                <a:gd name="connsiteY5" fmla="*/ 1132371 h 2046771"/>
                <a:gd name="connsiteX6" fmla="*/ 1221638 w 1404608"/>
                <a:gd name="connsiteY6" fmla="*/ 744666 h 2046771"/>
                <a:gd name="connsiteX7" fmla="*/ 1177747 w 1404608"/>
                <a:gd name="connsiteY7" fmla="*/ 942176 h 2046771"/>
                <a:gd name="connsiteX8" fmla="*/ 980236 w 1404608"/>
                <a:gd name="connsiteY8" fmla="*/ 671514 h 2046771"/>
                <a:gd name="connsiteX9" fmla="*/ 921715 w 1404608"/>
                <a:gd name="connsiteY9" fmla="*/ 905600 h 2046771"/>
                <a:gd name="connsiteX10" fmla="*/ 738836 w 1404608"/>
                <a:gd name="connsiteY10" fmla="*/ 569101 h 2046771"/>
                <a:gd name="connsiteX11" fmla="*/ 709574 w 1404608"/>
                <a:gd name="connsiteY11" fmla="*/ 912915 h 2046771"/>
                <a:gd name="connsiteX12" fmla="*/ 526694 w 1404608"/>
                <a:gd name="connsiteY12" fmla="*/ 5831 h 2046771"/>
                <a:gd name="connsiteX13" fmla="*/ 468172 w 1404608"/>
                <a:gd name="connsiteY13" fmla="*/ 1315251 h 2046771"/>
                <a:gd name="connsiteX14" fmla="*/ 321868 w 1404608"/>
                <a:gd name="connsiteY14" fmla="*/ 1264045 h 2046771"/>
                <a:gd name="connsiteX15" fmla="*/ 0 w 1404608"/>
                <a:gd name="connsiteY15" fmla="*/ 1029958 h 2046771"/>
                <a:gd name="connsiteX0" fmla="*/ 0 w 1404608"/>
                <a:gd name="connsiteY0" fmla="*/ 1024127 h 2040940"/>
                <a:gd name="connsiteX1" fmla="*/ 124358 w 1404608"/>
                <a:gd name="connsiteY1" fmla="*/ 1353311 h 2040940"/>
                <a:gd name="connsiteX2" fmla="*/ 292608 w 1404608"/>
                <a:gd name="connsiteY2" fmla="*/ 1711756 h 2040940"/>
                <a:gd name="connsiteX3" fmla="*/ 687628 w 1404608"/>
                <a:gd name="connsiteY3" fmla="*/ 2040940 h 2040940"/>
                <a:gd name="connsiteX4" fmla="*/ 1294790 w 1404608"/>
                <a:gd name="connsiteY4" fmla="*/ 2026310 h 2040940"/>
                <a:gd name="connsiteX5" fmla="*/ 1404518 w 1404608"/>
                <a:gd name="connsiteY5" fmla="*/ 1126540 h 2040940"/>
                <a:gd name="connsiteX6" fmla="*/ 1221638 w 1404608"/>
                <a:gd name="connsiteY6" fmla="*/ 738835 h 2040940"/>
                <a:gd name="connsiteX7" fmla="*/ 1177747 w 1404608"/>
                <a:gd name="connsiteY7" fmla="*/ 936345 h 2040940"/>
                <a:gd name="connsiteX8" fmla="*/ 980236 w 1404608"/>
                <a:gd name="connsiteY8" fmla="*/ 665683 h 2040940"/>
                <a:gd name="connsiteX9" fmla="*/ 921715 w 1404608"/>
                <a:gd name="connsiteY9" fmla="*/ 899769 h 2040940"/>
                <a:gd name="connsiteX10" fmla="*/ 738836 w 1404608"/>
                <a:gd name="connsiteY10" fmla="*/ 563270 h 2040940"/>
                <a:gd name="connsiteX11" fmla="*/ 709574 w 1404608"/>
                <a:gd name="connsiteY11" fmla="*/ 907084 h 2040940"/>
                <a:gd name="connsiteX12" fmla="*/ 526694 w 1404608"/>
                <a:gd name="connsiteY12" fmla="*/ 0 h 2040940"/>
                <a:gd name="connsiteX13" fmla="*/ 468172 w 1404608"/>
                <a:gd name="connsiteY13" fmla="*/ 1309420 h 2040940"/>
                <a:gd name="connsiteX14" fmla="*/ 321868 w 1404608"/>
                <a:gd name="connsiteY14" fmla="*/ 1258214 h 2040940"/>
                <a:gd name="connsiteX15" fmla="*/ 0 w 1404608"/>
                <a:gd name="connsiteY15" fmla="*/ 1024127 h 2040940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370 h 2041183"/>
                <a:gd name="connsiteX1" fmla="*/ 124358 w 1404608"/>
                <a:gd name="connsiteY1" fmla="*/ 1353554 h 2041183"/>
                <a:gd name="connsiteX2" fmla="*/ 292608 w 1404608"/>
                <a:gd name="connsiteY2" fmla="*/ 1711999 h 2041183"/>
                <a:gd name="connsiteX3" fmla="*/ 687628 w 1404608"/>
                <a:gd name="connsiteY3" fmla="*/ 2041183 h 2041183"/>
                <a:gd name="connsiteX4" fmla="*/ 1294790 w 1404608"/>
                <a:gd name="connsiteY4" fmla="*/ 2026553 h 2041183"/>
                <a:gd name="connsiteX5" fmla="*/ 1404518 w 1404608"/>
                <a:gd name="connsiteY5" fmla="*/ 1126783 h 2041183"/>
                <a:gd name="connsiteX6" fmla="*/ 1221638 w 1404608"/>
                <a:gd name="connsiteY6" fmla="*/ 739078 h 2041183"/>
                <a:gd name="connsiteX7" fmla="*/ 1177747 w 1404608"/>
                <a:gd name="connsiteY7" fmla="*/ 936588 h 2041183"/>
                <a:gd name="connsiteX8" fmla="*/ 980236 w 1404608"/>
                <a:gd name="connsiteY8" fmla="*/ 665926 h 2041183"/>
                <a:gd name="connsiteX9" fmla="*/ 921715 w 1404608"/>
                <a:gd name="connsiteY9" fmla="*/ 900012 h 2041183"/>
                <a:gd name="connsiteX10" fmla="*/ 738836 w 1404608"/>
                <a:gd name="connsiteY10" fmla="*/ 563513 h 2041183"/>
                <a:gd name="connsiteX11" fmla="*/ 709574 w 1404608"/>
                <a:gd name="connsiteY11" fmla="*/ 907327 h 2041183"/>
                <a:gd name="connsiteX12" fmla="*/ 526694 w 1404608"/>
                <a:gd name="connsiteY12" fmla="*/ 243 h 2041183"/>
                <a:gd name="connsiteX13" fmla="*/ 468172 w 1404608"/>
                <a:gd name="connsiteY13" fmla="*/ 1309663 h 2041183"/>
                <a:gd name="connsiteX14" fmla="*/ 321868 w 1404608"/>
                <a:gd name="connsiteY14" fmla="*/ 1258457 h 2041183"/>
                <a:gd name="connsiteX15" fmla="*/ 0 w 1404608"/>
                <a:gd name="connsiteY15" fmla="*/ 1024370 h 2041183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55410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36384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52597 w 1421182"/>
                <a:gd name="connsiteY6" fmla="*/ 669316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537 h 2040940"/>
                <a:gd name="connsiteX1" fmla="*/ 140932 w 1421182"/>
                <a:gd name="connsiteY1" fmla="*/ 1353311 h 2040940"/>
                <a:gd name="connsiteX2" fmla="*/ 309182 w 1421182"/>
                <a:gd name="connsiteY2" fmla="*/ 1711756 h 2040940"/>
                <a:gd name="connsiteX3" fmla="*/ 704202 w 1421182"/>
                <a:gd name="connsiteY3" fmla="*/ 2040940 h 2040940"/>
                <a:gd name="connsiteX4" fmla="*/ 1311364 w 1421182"/>
                <a:gd name="connsiteY4" fmla="*/ 2026310 h 2040940"/>
                <a:gd name="connsiteX5" fmla="*/ 1421092 w 1421182"/>
                <a:gd name="connsiteY5" fmla="*/ 1126540 h 2040940"/>
                <a:gd name="connsiteX6" fmla="*/ 1152597 w 1421182"/>
                <a:gd name="connsiteY6" fmla="*/ 669074 h 2040940"/>
                <a:gd name="connsiteX7" fmla="*/ 1168953 w 1421182"/>
                <a:gd name="connsiteY7" fmla="*/ 968054 h 2040940"/>
                <a:gd name="connsiteX8" fmla="*/ 927050 w 1421182"/>
                <a:gd name="connsiteY8" fmla="*/ 614948 h 2040940"/>
                <a:gd name="connsiteX9" fmla="*/ 957315 w 1421182"/>
                <a:gd name="connsiteY9" fmla="*/ 944162 h 2040940"/>
                <a:gd name="connsiteX10" fmla="*/ 711016 w 1421182"/>
                <a:gd name="connsiteY10" fmla="*/ 569612 h 2040940"/>
                <a:gd name="connsiteX11" fmla="*/ 729319 w 1421182"/>
                <a:gd name="connsiteY11" fmla="*/ 957819 h 2040940"/>
                <a:gd name="connsiteX12" fmla="*/ 543268 w 1421182"/>
                <a:gd name="connsiteY12" fmla="*/ 0 h 2040940"/>
                <a:gd name="connsiteX13" fmla="*/ 473286 w 1421182"/>
                <a:gd name="connsiteY13" fmla="*/ 1312119 h 2040940"/>
                <a:gd name="connsiteX14" fmla="*/ 338442 w 1421182"/>
                <a:gd name="connsiteY14" fmla="*/ 1258214 h 2040940"/>
                <a:gd name="connsiteX15" fmla="*/ 719 w 1421182"/>
                <a:gd name="connsiteY15" fmla="*/ 957537 h 2040940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26318"/>
                <a:gd name="connsiteX1" fmla="*/ 140932 w 1421182"/>
                <a:gd name="connsiteY1" fmla="*/ 1353319 h 2026318"/>
                <a:gd name="connsiteX2" fmla="*/ 309182 w 1421182"/>
                <a:gd name="connsiteY2" fmla="*/ 1711764 h 2026318"/>
                <a:gd name="connsiteX3" fmla="*/ 693290 w 1421182"/>
                <a:gd name="connsiteY3" fmla="*/ 2019121 h 2026318"/>
                <a:gd name="connsiteX4" fmla="*/ 1311364 w 1421182"/>
                <a:gd name="connsiteY4" fmla="*/ 2026318 h 2026318"/>
                <a:gd name="connsiteX5" fmla="*/ 1421092 w 1421182"/>
                <a:gd name="connsiteY5" fmla="*/ 1126548 h 2026318"/>
                <a:gd name="connsiteX6" fmla="*/ 1152597 w 1421182"/>
                <a:gd name="connsiteY6" fmla="*/ 669082 h 2026318"/>
                <a:gd name="connsiteX7" fmla="*/ 1168953 w 1421182"/>
                <a:gd name="connsiteY7" fmla="*/ 968062 h 2026318"/>
                <a:gd name="connsiteX8" fmla="*/ 927050 w 1421182"/>
                <a:gd name="connsiteY8" fmla="*/ 614956 h 2026318"/>
                <a:gd name="connsiteX9" fmla="*/ 957315 w 1421182"/>
                <a:gd name="connsiteY9" fmla="*/ 944170 h 2026318"/>
                <a:gd name="connsiteX10" fmla="*/ 711016 w 1421182"/>
                <a:gd name="connsiteY10" fmla="*/ 569620 h 2026318"/>
                <a:gd name="connsiteX11" fmla="*/ 729319 w 1421182"/>
                <a:gd name="connsiteY11" fmla="*/ 957827 h 2026318"/>
                <a:gd name="connsiteX12" fmla="*/ 543268 w 1421182"/>
                <a:gd name="connsiteY12" fmla="*/ 8 h 2026318"/>
                <a:gd name="connsiteX13" fmla="*/ 473286 w 1421182"/>
                <a:gd name="connsiteY13" fmla="*/ 1312127 h 2026318"/>
                <a:gd name="connsiteX14" fmla="*/ 338442 w 1421182"/>
                <a:gd name="connsiteY14" fmla="*/ 1258222 h 2026318"/>
                <a:gd name="connsiteX15" fmla="*/ 719 w 1421182"/>
                <a:gd name="connsiteY15" fmla="*/ 957545 h 2026318"/>
                <a:gd name="connsiteX0" fmla="*/ 719 w 1421182"/>
                <a:gd name="connsiteY0" fmla="*/ 957545 h 2295953"/>
                <a:gd name="connsiteX1" fmla="*/ 140932 w 1421182"/>
                <a:gd name="connsiteY1" fmla="*/ 1353319 h 2295953"/>
                <a:gd name="connsiteX2" fmla="*/ 309182 w 1421182"/>
                <a:gd name="connsiteY2" fmla="*/ 1711764 h 2295953"/>
                <a:gd name="connsiteX3" fmla="*/ 693290 w 1421182"/>
                <a:gd name="connsiteY3" fmla="*/ 2019121 h 2295953"/>
                <a:gd name="connsiteX4" fmla="*/ 722524 w 1421182"/>
                <a:gd name="connsiteY4" fmla="*/ 2295953 h 2295953"/>
                <a:gd name="connsiteX5" fmla="*/ 1311364 w 1421182"/>
                <a:gd name="connsiteY5" fmla="*/ 2026318 h 2295953"/>
                <a:gd name="connsiteX6" fmla="*/ 1421092 w 1421182"/>
                <a:gd name="connsiteY6" fmla="*/ 1126548 h 2295953"/>
                <a:gd name="connsiteX7" fmla="*/ 1152597 w 1421182"/>
                <a:gd name="connsiteY7" fmla="*/ 669082 h 2295953"/>
                <a:gd name="connsiteX8" fmla="*/ 1168953 w 1421182"/>
                <a:gd name="connsiteY8" fmla="*/ 968062 h 2295953"/>
                <a:gd name="connsiteX9" fmla="*/ 927050 w 1421182"/>
                <a:gd name="connsiteY9" fmla="*/ 614956 h 2295953"/>
                <a:gd name="connsiteX10" fmla="*/ 957315 w 1421182"/>
                <a:gd name="connsiteY10" fmla="*/ 944170 h 2295953"/>
                <a:gd name="connsiteX11" fmla="*/ 711016 w 1421182"/>
                <a:gd name="connsiteY11" fmla="*/ 569620 h 2295953"/>
                <a:gd name="connsiteX12" fmla="*/ 729319 w 1421182"/>
                <a:gd name="connsiteY12" fmla="*/ 957827 h 2295953"/>
                <a:gd name="connsiteX13" fmla="*/ 543268 w 1421182"/>
                <a:gd name="connsiteY13" fmla="*/ 8 h 2295953"/>
                <a:gd name="connsiteX14" fmla="*/ 473286 w 1421182"/>
                <a:gd name="connsiteY14" fmla="*/ 1312127 h 2295953"/>
                <a:gd name="connsiteX15" fmla="*/ 338442 w 1421182"/>
                <a:gd name="connsiteY15" fmla="*/ 1258222 h 2295953"/>
                <a:gd name="connsiteX16" fmla="*/ 719 w 1421182"/>
                <a:gd name="connsiteY16" fmla="*/ 957545 h 2295953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93290 w 1421182"/>
                <a:gd name="connsiteY3" fmla="*/ 2019121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26141 w 1421182"/>
                <a:gd name="connsiteY3" fmla="*/ 1985150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4785"/>
                <a:gd name="connsiteX1" fmla="*/ 140932 w 1421182"/>
                <a:gd name="connsiteY1" fmla="*/ 1353319 h 2314785"/>
                <a:gd name="connsiteX2" fmla="*/ 309182 w 1421182"/>
                <a:gd name="connsiteY2" fmla="*/ 1711764 h 2314785"/>
                <a:gd name="connsiteX3" fmla="*/ 626141 w 1421182"/>
                <a:gd name="connsiteY3" fmla="*/ 1985150 h 2314785"/>
                <a:gd name="connsiteX4" fmla="*/ 658780 w 1421182"/>
                <a:gd name="connsiteY4" fmla="*/ 2266927 h 2314785"/>
                <a:gd name="connsiteX5" fmla="*/ 1170733 w 1421182"/>
                <a:gd name="connsiteY5" fmla="*/ 2300858 h 2314785"/>
                <a:gd name="connsiteX6" fmla="*/ 1311364 w 1421182"/>
                <a:gd name="connsiteY6" fmla="*/ 2026318 h 2314785"/>
                <a:gd name="connsiteX7" fmla="*/ 1421092 w 1421182"/>
                <a:gd name="connsiteY7" fmla="*/ 1126548 h 2314785"/>
                <a:gd name="connsiteX8" fmla="*/ 1152597 w 1421182"/>
                <a:gd name="connsiteY8" fmla="*/ 669082 h 2314785"/>
                <a:gd name="connsiteX9" fmla="*/ 1168953 w 1421182"/>
                <a:gd name="connsiteY9" fmla="*/ 968062 h 2314785"/>
                <a:gd name="connsiteX10" fmla="*/ 927050 w 1421182"/>
                <a:gd name="connsiteY10" fmla="*/ 614956 h 2314785"/>
                <a:gd name="connsiteX11" fmla="*/ 957315 w 1421182"/>
                <a:gd name="connsiteY11" fmla="*/ 944170 h 2314785"/>
                <a:gd name="connsiteX12" fmla="*/ 711016 w 1421182"/>
                <a:gd name="connsiteY12" fmla="*/ 569620 h 2314785"/>
                <a:gd name="connsiteX13" fmla="*/ 729319 w 1421182"/>
                <a:gd name="connsiteY13" fmla="*/ 957827 h 2314785"/>
                <a:gd name="connsiteX14" fmla="*/ 543268 w 1421182"/>
                <a:gd name="connsiteY14" fmla="*/ 8 h 2314785"/>
                <a:gd name="connsiteX15" fmla="*/ 473286 w 1421182"/>
                <a:gd name="connsiteY15" fmla="*/ 1312127 h 2314785"/>
                <a:gd name="connsiteX16" fmla="*/ 338442 w 1421182"/>
                <a:gd name="connsiteY16" fmla="*/ 1258222 h 2314785"/>
                <a:gd name="connsiteX17" fmla="*/ 719 w 1421182"/>
                <a:gd name="connsiteY17" fmla="*/ 957545 h 2314785"/>
                <a:gd name="connsiteX0" fmla="*/ 719 w 1421182"/>
                <a:gd name="connsiteY0" fmla="*/ 957545 h 2323891"/>
                <a:gd name="connsiteX1" fmla="*/ 140932 w 1421182"/>
                <a:gd name="connsiteY1" fmla="*/ 1353319 h 2323891"/>
                <a:gd name="connsiteX2" fmla="*/ 309182 w 1421182"/>
                <a:gd name="connsiteY2" fmla="*/ 1711764 h 2323891"/>
                <a:gd name="connsiteX3" fmla="*/ 626141 w 1421182"/>
                <a:gd name="connsiteY3" fmla="*/ 1985150 h 2323891"/>
                <a:gd name="connsiteX4" fmla="*/ 658780 w 1421182"/>
                <a:gd name="connsiteY4" fmla="*/ 2266927 h 2323891"/>
                <a:gd name="connsiteX5" fmla="*/ 1170733 w 1421182"/>
                <a:gd name="connsiteY5" fmla="*/ 2300858 h 2323891"/>
                <a:gd name="connsiteX6" fmla="*/ 1311364 w 1421182"/>
                <a:gd name="connsiteY6" fmla="*/ 2026318 h 2323891"/>
                <a:gd name="connsiteX7" fmla="*/ 1421092 w 1421182"/>
                <a:gd name="connsiteY7" fmla="*/ 1126548 h 2323891"/>
                <a:gd name="connsiteX8" fmla="*/ 1152597 w 1421182"/>
                <a:gd name="connsiteY8" fmla="*/ 669082 h 2323891"/>
                <a:gd name="connsiteX9" fmla="*/ 1168953 w 1421182"/>
                <a:gd name="connsiteY9" fmla="*/ 968062 h 2323891"/>
                <a:gd name="connsiteX10" fmla="*/ 927050 w 1421182"/>
                <a:gd name="connsiteY10" fmla="*/ 614956 h 2323891"/>
                <a:gd name="connsiteX11" fmla="*/ 957315 w 1421182"/>
                <a:gd name="connsiteY11" fmla="*/ 944170 h 2323891"/>
                <a:gd name="connsiteX12" fmla="*/ 711016 w 1421182"/>
                <a:gd name="connsiteY12" fmla="*/ 569620 h 2323891"/>
                <a:gd name="connsiteX13" fmla="*/ 729319 w 1421182"/>
                <a:gd name="connsiteY13" fmla="*/ 957827 h 2323891"/>
                <a:gd name="connsiteX14" fmla="*/ 543268 w 1421182"/>
                <a:gd name="connsiteY14" fmla="*/ 8 h 2323891"/>
                <a:gd name="connsiteX15" fmla="*/ 473286 w 1421182"/>
                <a:gd name="connsiteY15" fmla="*/ 1312127 h 2323891"/>
                <a:gd name="connsiteX16" fmla="*/ 338442 w 1421182"/>
                <a:gd name="connsiteY16" fmla="*/ 1258222 h 2323891"/>
                <a:gd name="connsiteX17" fmla="*/ 719 w 1421182"/>
                <a:gd name="connsiteY17" fmla="*/ 957545 h 2323891"/>
                <a:gd name="connsiteX0" fmla="*/ 719 w 1421182"/>
                <a:gd name="connsiteY0" fmla="*/ 957545 h 2358736"/>
                <a:gd name="connsiteX1" fmla="*/ 140932 w 1421182"/>
                <a:gd name="connsiteY1" fmla="*/ 1353319 h 2358736"/>
                <a:gd name="connsiteX2" fmla="*/ 309182 w 1421182"/>
                <a:gd name="connsiteY2" fmla="*/ 1711764 h 2358736"/>
                <a:gd name="connsiteX3" fmla="*/ 626141 w 1421182"/>
                <a:gd name="connsiteY3" fmla="*/ 1985150 h 2358736"/>
                <a:gd name="connsiteX4" fmla="*/ 658780 w 1421182"/>
                <a:gd name="connsiteY4" fmla="*/ 2266927 h 2358736"/>
                <a:gd name="connsiteX5" fmla="*/ 1227989 w 1421182"/>
                <a:gd name="connsiteY5" fmla="*/ 2341644 h 2358736"/>
                <a:gd name="connsiteX6" fmla="*/ 1311364 w 1421182"/>
                <a:gd name="connsiteY6" fmla="*/ 2026318 h 2358736"/>
                <a:gd name="connsiteX7" fmla="*/ 1421092 w 1421182"/>
                <a:gd name="connsiteY7" fmla="*/ 1126548 h 2358736"/>
                <a:gd name="connsiteX8" fmla="*/ 1152597 w 1421182"/>
                <a:gd name="connsiteY8" fmla="*/ 669082 h 2358736"/>
                <a:gd name="connsiteX9" fmla="*/ 1168953 w 1421182"/>
                <a:gd name="connsiteY9" fmla="*/ 968062 h 2358736"/>
                <a:gd name="connsiteX10" fmla="*/ 927050 w 1421182"/>
                <a:gd name="connsiteY10" fmla="*/ 614956 h 2358736"/>
                <a:gd name="connsiteX11" fmla="*/ 957315 w 1421182"/>
                <a:gd name="connsiteY11" fmla="*/ 944170 h 2358736"/>
                <a:gd name="connsiteX12" fmla="*/ 711016 w 1421182"/>
                <a:gd name="connsiteY12" fmla="*/ 569620 h 2358736"/>
                <a:gd name="connsiteX13" fmla="*/ 729319 w 1421182"/>
                <a:gd name="connsiteY13" fmla="*/ 957827 h 2358736"/>
                <a:gd name="connsiteX14" fmla="*/ 543268 w 1421182"/>
                <a:gd name="connsiteY14" fmla="*/ 8 h 2358736"/>
                <a:gd name="connsiteX15" fmla="*/ 473286 w 1421182"/>
                <a:gd name="connsiteY15" fmla="*/ 1312127 h 2358736"/>
                <a:gd name="connsiteX16" fmla="*/ 338442 w 1421182"/>
                <a:gd name="connsiteY16" fmla="*/ 1258222 h 2358736"/>
                <a:gd name="connsiteX17" fmla="*/ 719 w 1421182"/>
                <a:gd name="connsiteY17" fmla="*/ 957545 h 2358736"/>
                <a:gd name="connsiteX0" fmla="*/ 719 w 1421182"/>
                <a:gd name="connsiteY0" fmla="*/ 957545 h 2341644"/>
                <a:gd name="connsiteX1" fmla="*/ 140932 w 1421182"/>
                <a:gd name="connsiteY1" fmla="*/ 1353319 h 2341644"/>
                <a:gd name="connsiteX2" fmla="*/ 309182 w 1421182"/>
                <a:gd name="connsiteY2" fmla="*/ 1711764 h 2341644"/>
                <a:gd name="connsiteX3" fmla="*/ 626141 w 1421182"/>
                <a:gd name="connsiteY3" fmla="*/ 1985150 h 2341644"/>
                <a:gd name="connsiteX4" fmla="*/ 658780 w 1421182"/>
                <a:gd name="connsiteY4" fmla="*/ 2266927 h 2341644"/>
                <a:gd name="connsiteX5" fmla="*/ 1227989 w 1421182"/>
                <a:gd name="connsiteY5" fmla="*/ 2341644 h 2341644"/>
                <a:gd name="connsiteX6" fmla="*/ 1311364 w 1421182"/>
                <a:gd name="connsiteY6" fmla="*/ 2026318 h 2341644"/>
                <a:gd name="connsiteX7" fmla="*/ 1421092 w 1421182"/>
                <a:gd name="connsiteY7" fmla="*/ 1126548 h 2341644"/>
                <a:gd name="connsiteX8" fmla="*/ 1152597 w 1421182"/>
                <a:gd name="connsiteY8" fmla="*/ 669082 h 2341644"/>
                <a:gd name="connsiteX9" fmla="*/ 1168953 w 1421182"/>
                <a:gd name="connsiteY9" fmla="*/ 968062 h 2341644"/>
                <a:gd name="connsiteX10" fmla="*/ 927050 w 1421182"/>
                <a:gd name="connsiteY10" fmla="*/ 614956 h 2341644"/>
                <a:gd name="connsiteX11" fmla="*/ 957315 w 1421182"/>
                <a:gd name="connsiteY11" fmla="*/ 944170 h 2341644"/>
                <a:gd name="connsiteX12" fmla="*/ 711016 w 1421182"/>
                <a:gd name="connsiteY12" fmla="*/ 569620 h 2341644"/>
                <a:gd name="connsiteX13" fmla="*/ 729319 w 1421182"/>
                <a:gd name="connsiteY13" fmla="*/ 957827 h 2341644"/>
                <a:gd name="connsiteX14" fmla="*/ 543268 w 1421182"/>
                <a:gd name="connsiteY14" fmla="*/ 8 h 2341644"/>
                <a:gd name="connsiteX15" fmla="*/ 473286 w 1421182"/>
                <a:gd name="connsiteY15" fmla="*/ 1312127 h 2341644"/>
                <a:gd name="connsiteX16" fmla="*/ 338442 w 1421182"/>
                <a:gd name="connsiteY16" fmla="*/ 1258222 h 2341644"/>
                <a:gd name="connsiteX17" fmla="*/ 719 w 1421182"/>
                <a:gd name="connsiteY17" fmla="*/ 957545 h 2341644"/>
                <a:gd name="connsiteX0" fmla="*/ 719 w 1421092"/>
                <a:gd name="connsiteY0" fmla="*/ 957545 h 2341644"/>
                <a:gd name="connsiteX1" fmla="*/ 140932 w 1421092"/>
                <a:gd name="connsiteY1" fmla="*/ 1353319 h 2341644"/>
                <a:gd name="connsiteX2" fmla="*/ 309182 w 1421092"/>
                <a:gd name="connsiteY2" fmla="*/ 1711764 h 2341644"/>
                <a:gd name="connsiteX3" fmla="*/ 626141 w 1421092"/>
                <a:gd name="connsiteY3" fmla="*/ 1985150 h 2341644"/>
                <a:gd name="connsiteX4" fmla="*/ 658780 w 1421092"/>
                <a:gd name="connsiteY4" fmla="*/ 2266927 h 2341644"/>
                <a:gd name="connsiteX5" fmla="*/ 1227989 w 1421092"/>
                <a:gd name="connsiteY5" fmla="*/ 2341644 h 2341644"/>
                <a:gd name="connsiteX6" fmla="*/ 1262460 w 1421092"/>
                <a:gd name="connsiteY6" fmla="*/ 1987074 h 2341644"/>
                <a:gd name="connsiteX7" fmla="*/ 1421092 w 1421092"/>
                <a:gd name="connsiteY7" fmla="*/ 1126548 h 2341644"/>
                <a:gd name="connsiteX8" fmla="*/ 1152597 w 1421092"/>
                <a:gd name="connsiteY8" fmla="*/ 669082 h 2341644"/>
                <a:gd name="connsiteX9" fmla="*/ 1168953 w 1421092"/>
                <a:gd name="connsiteY9" fmla="*/ 968062 h 2341644"/>
                <a:gd name="connsiteX10" fmla="*/ 927050 w 1421092"/>
                <a:gd name="connsiteY10" fmla="*/ 614956 h 2341644"/>
                <a:gd name="connsiteX11" fmla="*/ 957315 w 1421092"/>
                <a:gd name="connsiteY11" fmla="*/ 944170 h 2341644"/>
                <a:gd name="connsiteX12" fmla="*/ 711016 w 1421092"/>
                <a:gd name="connsiteY12" fmla="*/ 569620 h 2341644"/>
                <a:gd name="connsiteX13" fmla="*/ 729319 w 1421092"/>
                <a:gd name="connsiteY13" fmla="*/ 957827 h 2341644"/>
                <a:gd name="connsiteX14" fmla="*/ 543268 w 1421092"/>
                <a:gd name="connsiteY14" fmla="*/ 8 h 2341644"/>
                <a:gd name="connsiteX15" fmla="*/ 473286 w 1421092"/>
                <a:gd name="connsiteY15" fmla="*/ 1312127 h 2341644"/>
                <a:gd name="connsiteX16" fmla="*/ 338442 w 1421092"/>
                <a:gd name="connsiteY16" fmla="*/ 1258222 h 2341644"/>
                <a:gd name="connsiteX17" fmla="*/ 719 w 1421092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557331 w 1421109"/>
                <a:gd name="connsiteY4" fmla="*/ 2278453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01148 w 1421109"/>
                <a:gd name="connsiteY4" fmla="*/ 2297232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10754"/>
                <a:gd name="connsiteX1" fmla="*/ 140932 w 1421109"/>
                <a:gd name="connsiteY1" fmla="*/ 1353319 h 2310754"/>
                <a:gd name="connsiteX2" fmla="*/ 309182 w 1421109"/>
                <a:gd name="connsiteY2" fmla="*/ 1711764 h 2310754"/>
                <a:gd name="connsiteX3" fmla="*/ 548773 w 1421109"/>
                <a:gd name="connsiteY3" fmla="*/ 1936338 h 2310754"/>
                <a:gd name="connsiteX4" fmla="*/ 601148 w 1421109"/>
                <a:gd name="connsiteY4" fmla="*/ 2297232 h 2310754"/>
                <a:gd name="connsiteX5" fmla="*/ 1253027 w 1421109"/>
                <a:gd name="connsiteY5" fmla="*/ 2310347 h 2310754"/>
                <a:gd name="connsiteX6" fmla="*/ 1262460 w 1421109"/>
                <a:gd name="connsiteY6" fmla="*/ 1987074 h 2310754"/>
                <a:gd name="connsiteX7" fmla="*/ 1421092 w 1421109"/>
                <a:gd name="connsiteY7" fmla="*/ 1126548 h 2310754"/>
                <a:gd name="connsiteX8" fmla="*/ 1152597 w 1421109"/>
                <a:gd name="connsiteY8" fmla="*/ 669082 h 2310754"/>
                <a:gd name="connsiteX9" fmla="*/ 1168953 w 1421109"/>
                <a:gd name="connsiteY9" fmla="*/ 968062 h 2310754"/>
                <a:gd name="connsiteX10" fmla="*/ 927050 w 1421109"/>
                <a:gd name="connsiteY10" fmla="*/ 614956 h 2310754"/>
                <a:gd name="connsiteX11" fmla="*/ 957315 w 1421109"/>
                <a:gd name="connsiteY11" fmla="*/ 944170 h 2310754"/>
                <a:gd name="connsiteX12" fmla="*/ 711016 w 1421109"/>
                <a:gd name="connsiteY12" fmla="*/ 569620 h 2310754"/>
                <a:gd name="connsiteX13" fmla="*/ 729319 w 1421109"/>
                <a:gd name="connsiteY13" fmla="*/ 957827 h 2310754"/>
                <a:gd name="connsiteX14" fmla="*/ 543268 w 1421109"/>
                <a:gd name="connsiteY14" fmla="*/ 8 h 2310754"/>
                <a:gd name="connsiteX15" fmla="*/ 473286 w 1421109"/>
                <a:gd name="connsiteY15" fmla="*/ 1312127 h 2310754"/>
                <a:gd name="connsiteX16" fmla="*/ 338442 w 1421109"/>
                <a:gd name="connsiteY16" fmla="*/ 1258222 h 2310754"/>
                <a:gd name="connsiteX17" fmla="*/ 719 w 1421109"/>
                <a:gd name="connsiteY17" fmla="*/ 957545 h 2310754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601148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347"/>
                <a:gd name="connsiteX1" fmla="*/ 140932 w 1421109"/>
                <a:gd name="connsiteY1" fmla="*/ 1353319 h 2310347"/>
                <a:gd name="connsiteX2" fmla="*/ 309182 w 1421109"/>
                <a:gd name="connsiteY2" fmla="*/ 1711764 h 2310347"/>
                <a:gd name="connsiteX3" fmla="*/ 548773 w 1421109"/>
                <a:gd name="connsiteY3" fmla="*/ 1936338 h 2310347"/>
                <a:gd name="connsiteX4" fmla="*/ 582370 w 1421109"/>
                <a:gd name="connsiteY4" fmla="*/ 2297232 h 2310347"/>
                <a:gd name="connsiteX5" fmla="*/ 1253027 w 1421109"/>
                <a:gd name="connsiteY5" fmla="*/ 2310347 h 2310347"/>
                <a:gd name="connsiteX6" fmla="*/ 1262460 w 1421109"/>
                <a:gd name="connsiteY6" fmla="*/ 1987074 h 2310347"/>
                <a:gd name="connsiteX7" fmla="*/ 1421092 w 1421109"/>
                <a:gd name="connsiteY7" fmla="*/ 1126548 h 2310347"/>
                <a:gd name="connsiteX8" fmla="*/ 1152597 w 1421109"/>
                <a:gd name="connsiteY8" fmla="*/ 669082 h 2310347"/>
                <a:gd name="connsiteX9" fmla="*/ 1168953 w 1421109"/>
                <a:gd name="connsiteY9" fmla="*/ 968062 h 2310347"/>
                <a:gd name="connsiteX10" fmla="*/ 927050 w 1421109"/>
                <a:gd name="connsiteY10" fmla="*/ 614956 h 2310347"/>
                <a:gd name="connsiteX11" fmla="*/ 957315 w 1421109"/>
                <a:gd name="connsiteY11" fmla="*/ 944170 h 2310347"/>
                <a:gd name="connsiteX12" fmla="*/ 711016 w 1421109"/>
                <a:gd name="connsiteY12" fmla="*/ 569620 h 2310347"/>
                <a:gd name="connsiteX13" fmla="*/ 729319 w 1421109"/>
                <a:gd name="connsiteY13" fmla="*/ 957827 h 2310347"/>
                <a:gd name="connsiteX14" fmla="*/ 543268 w 1421109"/>
                <a:gd name="connsiteY14" fmla="*/ 8 h 2310347"/>
                <a:gd name="connsiteX15" fmla="*/ 473286 w 1421109"/>
                <a:gd name="connsiteY15" fmla="*/ 1312127 h 2310347"/>
                <a:gd name="connsiteX16" fmla="*/ 338442 w 1421109"/>
                <a:gd name="connsiteY16" fmla="*/ 1258222 h 2310347"/>
                <a:gd name="connsiteX17" fmla="*/ 719 w 1421109"/>
                <a:gd name="connsiteY17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6650"/>
                <a:gd name="connsiteY0" fmla="*/ 957545 h 2310347"/>
                <a:gd name="connsiteX1" fmla="*/ 140932 w 1426650"/>
                <a:gd name="connsiteY1" fmla="*/ 1353319 h 2310347"/>
                <a:gd name="connsiteX2" fmla="*/ 309182 w 1426650"/>
                <a:gd name="connsiteY2" fmla="*/ 1711764 h 2310347"/>
                <a:gd name="connsiteX3" fmla="*/ 548773 w 1426650"/>
                <a:gd name="connsiteY3" fmla="*/ 1936338 h 2310347"/>
                <a:gd name="connsiteX4" fmla="*/ 582370 w 1426650"/>
                <a:gd name="connsiteY4" fmla="*/ 2297232 h 2310347"/>
                <a:gd name="connsiteX5" fmla="*/ 1253027 w 1426650"/>
                <a:gd name="connsiteY5" fmla="*/ 2310347 h 2310347"/>
                <a:gd name="connsiteX6" fmla="*/ 1262460 w 1426650"/>
                <a:gd name="connsiteY6" fmla="*/ 1987074 h 2310347"/>
                <a:gd name="connsiteX7" fmla="*/ 1421092 w 1426650"/>
                <a:gd name="connsiteY7" fmla="*/ 1126548 h 2310347"/>
                <a:gd name="connsiteX8" fmla="*/ 1393246 w 1426650"/>
                <a:gd name="connsiteY8" fmla="*/ 734522 h 2310347"/>
                <a:gd name="connsiteX9" fmla="*/ 1186368 w 1426650"/>
                <a:gd name="connsiteY9" fmla="*/ 644961 h 2310347"/>
                <a:gd name="connsiteX10" fmla="*/ 1168953 w 1426650"/>
                <a:gd name="connsiteY10" fmla="*/ 968062 h 2310347"/>
                <a:gd name="connsiteX11" fmla="*/ 1156855 w 1426650"/>
                <a:gd name="connsiteY11" fmla="*/ 657333 h 2310347"/>
                <a:gd name="connsiteX12" fmla="*/ 927050 w 1426650"/>
                <a:gd name="connsiteY12" fmla="*/ 614956 h 2310347"/>
                <a:gd name="connsiteX13" fmla="*/ 957315 w 1426650"/>
                <a:gd name="connsiteY13" fmla="*/ 944170 h 2310347"/>
                <a:gd name="connsiteX14" fmla="*/ 711016 w 1426650"/>
                <a:gd name="connsiteY14" fmla="*/ 569620 h 2310347"/>
                <a:gd name="connsiteX15" fmla="*/ 729319 w 1426650"/>
                <a:gd name="connsiteY15" fmla="*/ 957827 h 2310347"/>
                <a:gd name="connsiteX16" fmla="*/ 543268 w 1426650"/>
                <a:gd name="connsiteY16" fmla="*/ 8 h 2310347"/>
                <a:gd name="connsiteX17" fmla="*/ 473286 w 1426650"/>
                <a:gd name="connsiteY17" fmla="*/ 1312127 h 2310347"/>
                <a:gd name="connsiteX18" fmla="*/ 338442 w 1426650"/>
                <a:gd name="connsiteY18" fmla="*/ 1258222 h 2310347"/>
                <a:gd name="connsiteX19" fmla="*/ 719 w 1426650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711016 w 1422362"/>
                <a:gd name="connsiteY14" fmla="*/ 569620 h 2310347"/>
                <a:gd name="connsiteX15" fmla="*/ 729319 w 1422362"/>
                <a:gd name="connsiteY15" fmla="*/ 957827 h 2310347"/>
                <a:gd name="connsiteX16" fmla="*/ 543268 w 1422362"/>
                <a:gd name="connsiteY16" fmla="*/ 8 h 2310347"/>
                <a:gd name="connsiteX17" fmla="*/ 473286 w 1422362"/>
                <a:gd name="connsiteY17" fmla="*/ 1312127 h 2310347"/>
                <a:gd name="connsiteX18" fmla="*/ 338442 w 1422362"/>
                <a:gd name="connsiteY18" fmla="*/ 1258222 h 2310347"/>
                <a:gd name="connsiteX19" fmla="*/ 719 w 1422362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5260 h 2378062"/>
                <a:gd name="connsiteX1" fmla="*/ 140932 w 1422362"/>
                <a:gd name="connsiteY1" fmla="*/ 1421034 h 2378062"/>
                <a:gd name="connsiteX2" fmla="*/ 309182 w 1422362"/>
                <a:gd name="connsiteY2" fmla="*/ 1779479 h 2378062"/>
                <a:gd name="connsiteX3" fmla="*/ 548773 w 1422362"/>
                <a:gd name="connsiteY3" fmla="*/ 2004053 h 2378062"/>
                <a:gd name="connsiteX4" fmla="*/ 582370 w 1422362"/>
                <a:gd name="connsiteY4" fmla="*/ 2364947 h 2378062"/>
                <a:gd name="connsiteX5" fmla="*/ 1253027 w 1422362"/>
                <a:gd name="connsiteY5" fmla="*/ 2378062 h 2378062"/>
                <a:gd name="connsiteX6" fmla="*/ 1262460 w 1422362"/>
                <a:gd name="connsiteY6" fmla="*/ 2054789 h 2378062"/>
                <a:gd name="connsiteX7" fmla="*/ 1421092 w 1422362"/>
                <a:gd name="connsiteY7" fmla="*/ 1194263 h 2378062"/>
                <a:gd name="connsiteX8" fmla="*/ 1369124 w 1422362"/>
                <a:gd name="connsiteY8" fmla="*/ 768467 h 2378062"/>
                <a:gd name="connsiteX9" fmla="*/ 1176719 w 1422362"/>
                <a:gd name="connsiteY9" fmla="*/ 736798 h 2378062"/>
                <a:gd name="connsiteX10" fmla="*/ 1168953 w 1422362"/>
                <a:gd name="connsiteY10" fmla="*/ 1035777 h 2378062"/>
                <a:gd name="connsiteX11" fmla="*/ 1156855 w 1422362"/>
                <a:gd name="connsiteY11" fmla="*/ 725048 h 2378062"/>
                <a:gd name="connsiteX12" fmla="*/ 927050 w 1422362"/>
                <a:gd name="connsiteY12" fmla="*/ 682671 h 2378062"/>
                <a:gd name="connsiteX13" fmla="*/ 957315 w 1422362"/>
                <a:gd name="connsiteY13" fmla="*/ 1011885 h 2378062"/>
                <a:gd name="connsiteX14" fmla="*/ 905990 w 1422362"/>
                <a:gd name="connsiteY14" fmla="*/ 681629 h 2378062"/>
                <a:gd name="connsiteX15" fmla="*/ 711016 w 1422362"/>
                <a:gd name="connsiteY15" fmla="*/ 637335 h 2378062"/>
                <a:gd name="connsiteX16" fmla="*/ 729319 w 1422362"/>
                <a:gd name="connsiteY16" fmla="*/ 1025542 h 2378062"/>
                <a:gd name="connsiteX17" fmla="*/ 543268 w 1422362"/>
                <a:gd name="connsiteY17" fmla="*/ 67723 h 2378062"/>
                <a:gd name="connsiteX18" fmla="*/ 471802 w 1422362"/>
                <a:gd name="connsiteY18" fmla="*/ 213672 h 2378062"/>
                <a:gd name="connsiteX19" fmla="*/ 473286 w 1422362"/>
                <a:gd name="connsiteY19" fmla="*/ 1379842 h 2378062"/>
                <a:gd name="connsiteX20" fmla="*/ 338442 w 1422362"/>
                <a:gd name="connsiteY20" fmla="*/ 1325937 h 2378062"/>
                <a:gd name="connsiteX21" fmla="*/ 719 w 1422362"/>
                <a:gd name="connsiteY21" fmla="*/ 1025260 h 2378062"/>
                <a:gd name="connsiteX0" fmla="*/ 719 w 1422362"/>
                <a:gd name="connsiteY0" fmla="*/ 1011512 h 2364314"/>
                <a:gd name="connsiteX1" fmla="*/ 140932 w 1422362"/>
                <a:gd name="connsiteY1" fmla="*/ 1407286 h 2364314"/>
                <a:gd name="connsiteX2" fmla="*/ 309182 w 1422362"/>
                <a:gd name="connsiteY2" fmla="*/ 1765731 h 2364314"/>
                <a:gd name="connsiteX3" fmla="*/ 548773 w 1422362"/>
                <a:gd name="connsiteY3" fmla="*/ 1990305 h 2364314"/>
                <a:gd name="connsiteX4" fmla="*/ 582370 w 1422362"/>
                <a:gd name="connsiteY4" fmla="*/ 2351199 h 2364314"/>
                <a:gd name="connsiteX5" fmla="*/ 1253027 w 1422362"/>
                <a:gd name="connsiteY5" fmla="*/ 2364314 h 2364314"/>
                <a:gd name="connsiteX6" fmla="*/ 1262460 w 1422362"/>
                <a:gd name="connsiteY6" fmla="*/ 2041041 h 2364314"/>
                <a:gd name="connsiteX7" fmla="*/ 1421092 w 1422362"/>
                <a:gd name="connsiteY7" fmla="*/ 1180515 h 2364314"/>
                <a:gd name="connsiteX8" fmla="*/ 1369124 w 1422362"/>
                <a:gd name="connsiteY8" fmla="*/ 754719 h 2364314"/>
                <a:gd name="connsiteX9" fmla="*/ 1176719 w 1422362"/>
                <a:gd name="connsiteY9" fmla="*/ 723050 h 2364314"/>
                <a:gd name="connsiteX10" fmla="*/ 1168953 w 1422362"/>
                <a:gd name="connsiteY10" fmla="*/ 1022029 h 2364314"/>
                <a:gd name="connsiteX11" fmla="*/ 1156855 w 1422362"/>
                <a:gd name="connsiteY11" fmla="*/ 711300 h 2364314"/>
                <a:gd name="connsiteX12" fmla="*/ 927050 w 1422362"/>
                <a:gd name="connsiteY12" fmla="*/ 668923 h 2364314"/>
                <a:gd name="connsiteX13" fmla="*/ 957315 w 1422362"/>
                <a:gd name="connsiteY13" fmla="*/ 998137 h 2364314"/>
                <a:gd name="connsiteX14" fmla="*/ 905990 w 1422362"/>
                <a:gd name="connsiteY14" fmla="*/ 667881 h 2364314"/>
                <a:gd name="connsiteX15" fmla="*/ 711016 w 1422362"/>
                <a:gd name="connsiteY15" fmla="*/ 623587 h 2364314"/>
                <a:gd name="connsiteX16" fmla="*/ 729319 w 1422362"/>
                <a:gd name="connsiteY16" fmla="*/ 1011794 h 2364314"/>
                <a:gd name="connsiteX17" fmla="*/ 630106 w 1422362"/>
                <a:gd name="connsiteY17" fmla="*/ 73272 h 2364314"/>
                <a:gd name="connsiteX18" fmla="*/ 471802 w 1422362"/>
                <a:gd name="connsiteY18" fmla="*/ 199924 h 2364314"/>
                <a:gd name="connsiteX19" fmla="*/ 473286 w 1422362"/>
                <a:gd name="connsiteY19" fmla="*/ 1366094 h 2364314"/>
                <a:gd name="connsiteX20" fmla="*/ 338442 w 1422362"/>
                <a:gd name="connsiteY20" fmla="*/ 1312189 h 2364314"/>
                <a:gd name="connsiteX21" fmla="*/ 719 w 1422362"/>
                <a:gd name="connsiteY21" fmla="*/ 1011512 h 2364314"/>
                <a:gd name="connsiteX0" fmla="*/ 719 w 1422362"/>
                <a:gd name="connsiteY0" fmla="*/ 938672 h 2291474"/>
                <a:gd name="connsiteX1" fmla="*/ 140932 w 1422362"/>
                <a:gd name="connsiteY1" fmla="*/ 1334446 h 2291474"/>
                <a:gd name="connsiteX2" fmla="*/ 309182 w 1422362"/>
                <a:gd name="connsiteY2" fmla="*/ 1692891 h 2291474"/>
                <a:gd name="connsiteX3" fmla="*/ 548773 w 1422362"/>
                <a:gd name="connsiteY3" fmla="*/ 1917465 h 2291474"/>
                <a:gd name="connsiteX4" fmla="*/ 582370 w 1422362"/>
                <a:gd name="connsiteY4" fmla="*/ 2278359 h 2291474"/>
                <a:gd name="connsiteX5" fmla="*/ 1253027 w 1422362"/>
                <a:gd name="connsiteY5" fmla="*/ 2291474 h 2291474"/>
                <a:gd name="connsiteX6" fmla="*/ 1262460 w 1422362"/>
                <a:gd name="connsiteY6" fmla="*/ 1968201 h 2291474"/>
                <a:gd name="connsiteX7" fmla="*/ 1421092 w 1422362"/>
                <a:gd name="connsiteY7" fmla="*/ 1107675 h 2291474"/>
                <a:gd name="connsiteX8" fmla="*/ 1369124 w 1422362"/>
                <a:gd name="connsiteY8" fmla="*/ 681879 h 2291474"/>
                <a:gd name="connsiteX9" fmla="*/ 1176719 w 1422362"/>
                <a:gd name="connsiteY9" fmla="*/ 650210 h 2291474"/>
                <a:gd name="connsiteX10" fmla="*/ 1168953 w 1422362"/>
                <a:gd name="connsiteY10" fmla="*/ 949189 h 2291474"/>
                <a:gd name="connsiteX11" fmla="*/ 1156855 w 1422362"/>
                <a:gd name="connsiteY11" fmla="*/ 638460 h 2291474"/>
                <a:gd name="connsiteX12" fmla="*/ 927050 w 1422362"/>
                <a:gd name="connsiteY12" fmla="*/ 596083 h 2291474"/>
                <a:gd name="connsiteX13" fmla="*/ 957315 w 1422362"/>
                <a:gd name="connsiteY13" fmla="*/ 925297 h 2291474"/>
                <a:gd name="connsiteX14" fmla="*/ 905990 w 1422362"/>
                <a:gd name="connsiteY14" fmla="*/ 595041 h 2291474"/>
                <a:gd name="connsiteX15" fmla="*/ 711016 w 1422362"/>
                <a:gd name="connsiteY15" fmla="*/ 550747 h 2291474"/>
                <a:gd name="connsiteX16" fmla="*/ 729319 w 1422362"/>
                <a:gd name="connsiteY16" fmla="*/ 938954 h 2291474"/>
                <a:gd name="connsiteX17" fmla="*/ 673525 w 1422362"/>
                <a:gd name="connsiteY17" fmla="*/ 130688 h 2291474"/>
                <a:gd name="connsiteX18" fmla="*/ 471802 w 1422362"/>
                <a:gd name="connsiteY18" fmla="*/ 127084 h 2291474"/>
                <a:gd name="connsiteX19" fmla="*/ 473286 w 1422362"/>
                <a:gd name="connsiteY19" fmla="*/ 1293254 h 2291474"/>
                <a:gd name="connsiteX20" fmla="*/ 338442 w 1422362"/>
                <a:gd name="connsiteY20" fmla="*/ 1239349 h 2291474"/>
                <a:gd name="connsiteX21" fmla="*/ 719 w 1422362"/>
                <a:gd name="connsiteY21" fmla="*/ 938672 h 2291474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14198 h 2267000"/>
                <a:gd name="connsiteX1" fmla="*/ 140932 w 1422362"/>
                <a:gd name="connsiteY1" fmla="*/ 1309972 h 2267000"/>
                <a:gd name="connsiteX2" fmla="*/ 309182 w 1422362"/>
                <a:gd name="connsiteY2" fmla="*/ 1668417 h 2267000"/>
                <a:gd name="connsiteX3" fmla="*/ 548773 w 1422362"/>
                <a:gd name="connsiteY3" fmla="*/ 1892991 h 2267000"/>
                <a:gd name="connsiteX4" fmla="*/ 582370 w 1422362"/>
                <a:gd name="connsiteY4" fmla="*/ 2253885 h 2267000"/>
                <a:gd name="connsiteX5" fmla="*/ 1253027 w 1422362"/>
                <a:gd name="connsiteY5" fmla="*/ 2267000 h 2267000"/>
                <a:gd name="connsiteX6" fmla="*/ 1262460 w 1422362"/>
                <a:gd name="connsiteY6" fmla="*/ 1943727 h 2267000"/>
                <a:gd name="connsiteX7" fmla="*/ 1421092 w 1422362"/>
                <a:gd name="connsiteY7" fmla="*/ 1083201 h 2267000"/>
                <a:gd name="connsiteX8" fmla="*/ 1369124 w 1422362"/>
                <a:gd name="connsiteY8" fmla="*/ 657405 h 2267000"/>
                <a:gd name="connsiteX9" fmla="*/ 1176719 w 1422362"/>
                <a:gd name="connsiteY9" fmla="*/ 625736 h 2267000"/>
                <a:gd name="connsiteX10" fmla="*/ 1168953 w 1422362"/>
                <a:gd name="connsiteY10" fmla="*/ 924715 h 2267000"/>
                <a:gd name="connsiteX11" fmla="*/ 1156855 w 1422362"/>
                <a:gd name="connsiteY11" fmla="*/ 613986 h 2267000"/>
                <a:gd name="connsiteX12" fmla="*/ 927050 w 1422362"/>
                <a:gd name="connsiteY12" fmla="*/ 571609 h 2267000"/>
                <a:gd name="connsiteX13" fmla="*/ 957315 w 1422362"/>
                <a:gd name="connsiteY13" fmla="*/ 900823 h 2267000"/>
                <a:gd name="connsiteX14" fmla="*/ 905990 w 1422362"/>
                <a:gd name="connsiteY14" fmla="*/ 570567 h 2267000"/>
                <a:gd name="connsiteX15" fmla="*/ 711016 w 1422362"/>
                <a:gd name="connsiteY15" fmla="*/ 526273 h 2267000"/>
                <a:gd name="connsiteX16" fmla="*/ 714846 w 1422362"/>
                <a:gd name="connsiteY16" fmla="*/ 914480 h 2267000"/>
                <a:gd name="connsiteX17" fmla="*/ 673525 w 1422362"/>
                <a:gd name="connsiteY17" fmla="*/ 106214 h 2267000"/>
                <a:gd name="connsiteX18" fmla="*/ 486275 w 1422362"/>
                <a:gd name="connsiteY18" fmla="*/ 174974 h 2267000"/>
                <a:gd name="connsiteX19" fmla="*/ 473286 w 1422362"/>
                <a:gd name="connsiteY19" fmla="*/ 1268780 h 2267000"/>
                <a:gd name="connsiteX20" fmla="*/ 338442 w 1422362"/>
                <a:gd name="connsiteY20" fmla="*/ 1214875 h 2267000"/>
                <a:gd name="connsiteX21" fmla="*/ 719 w 1422362"/>
                <a:gd name="connsiteY21" fmla="*/ 914198 h 2267000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904644 h 2257446"/>
                <a:gd name="connsiteX1" fmla="*/ 140932 w 1422362"/>
                <a:gd name="connsiteY1" fmla="*/ 1300418 h 2257446"/>
                <a:gd name="connsiteX2" fmla="*/ 309182 w 1422362"/>
                <a:gd name="connsiteY2" fmla="*/ 1658863 h 2257446"/>
                <a:gd name="connsiteX3" fmla="*/ 548773 w 1422362"/>
                <a:gd name="connsiteY3" fmla="*/ 1883437 h 2257446"/>
                <a:gd name="connsiteX4" fmla="*/ 582370 w 1422362"/>
                <a:gd name="connsiteY4" fmla="*/ 2244331 h 2257446"/>
                <a:gd name="connsiteX5" fmla="*/ 1253027 w 1422362"/>
                <a:gd name="connsiteY5" fmla="*/ 2257446 h 2257446"/>
                <a:gd name="connsiteX6" fmla="*/ 1262460 w 1422362"/>
                <a:gd name="connsiteY6" fmla="*/ 1934173 h 2257446"/>
                <a:gd name="connsiteX7" fmla="*/ 1421092 w 1422362"/>
                <a:gd name="connsiteY7" fmla="*/ 1073647 h 2257446"/>
                <a:gd name="connsiteX8" fmla="*/ 1369124 w 1422362"/>
                <a:gd name="connsiteY8" fmla="*/ 647851 h 2257446"/>
                <a:gd name="connsiteX9" fmla="*/ 1176719 w 1422362"/>
                <a:gd name="connsiteY9" fmla="*/ 616182 h 2257446"/>
                <a:gd name="connsiteX10" fmla="*/ 1168953 w 1422362"/>
                <a:gd name="connsiteY10" fmla="*/ 915161 h 2257446"/>
                <a:gd name="connsiteX11" fmla="*/ 1156855 w 1422362"/>
                <a:gd name="connsiteY11" fmla="*/ 604432 h 2257446"/>
                <a:gd name="connsiteX12" fmla="*/ 927050 w 1422362"/>
                <a:gd name="connsiteY12" fmla="*/ 562055 h 2257446"/>
                <a:gd name="connsiteX13" fmla="*/ 957315 w 1422362"/>
                <a:gd name="connsiteY13" fmla="*/ 891269 h 2257446"/>
                <a:gd name="connsiteX14" fmla="*/ 905990 w 1422362"/>
                <a:gd name="connsiteY14" fmla="*/ 561013 h 2257446"/>
                <a:gd name="connsiteX15" fmla="*/ 711016 w 1422362"/>
                <a:gd name="connsiteY15" fmla="*/ 516719 h 2257446"/>
                <a:gd name="connsiteX16" fmla="*/ 714846 w 1422362"/>
                <a:gd name="connsiteY16" fmla="*/ 904926 h 2257446"/>
                <a:gd name="connsiteX17" fmla="*/ 683174 w 1422362"/>
                <a:gd name="connsiteY17" fmla="*/ 125606 h 2257446"/>
                <a:gd name="connsiteX18" fmla="*/ 486275 w 1422362"/>
                <a:gd name="connsiteY18" fmla="*/ 165420 h 2257446"/>
                <a:gd name="connsiteX19" fmla="*/ 473286 w 1422362"/>
                <a:gd name="connsiteY19" fmla="*/ 1259226 h 2257446"/>
                <a:gd name="connsiteX20" fmla="*/ 338442 w 1422362"/>
                <a:gd name="connsiteY20" fmla="*/ 1205321 h 2257446"/>
                <a:gd name="connsiteX21" fmla="*/ 719 w 1422362"/>
                <a:gd name="connsiteY21" fmla="*/ 904644 h 2257446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73286 w 1422362"/>
                <a:gd name="connsiteY19" fmla="*/ 1255537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0 w 1494007"/>
                <a:gd name="connsiteY0" fmla="*/ 886482 h 2253757"/>
                <a:gd name="connsiteX1" fmla="*/ 212577 w 1494007"/>
                <a:gd name="connsiteY1" fmla="*/ 1296729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115210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147622"/>
                <a:gd name="connsiteX1" fmla="*/ 202929 w 1494007"/>
                <a:gd name="connsiteY1" fmla="*/ 1320850 h 2147622"/>
                <a:gd name="connsiteX2" fmla="*/ 438719 w 1494007"/>
                <a:gd name="connsiteY2" fmla="*/ 1655174 h 2147622"/>
                <a:gd name="connsiteX3" fmla="*/ 620418 w 1494007"/>
                <a:gd name="connsiteY3" fmla="*/ 1879748 h 2147622"/>
                <a:gd name="connsiteX4" fmla="*/ 654015 w 1494007"/>
                <a:gd name="connsiteY4" fmla="*/ 2115210 h 2147622"/>
                <a:gd name="connsiteX5" fmla="*/ 1339145 w 1494007"/>
                <a:gd name="connsiteY5" fmla="*/ 2147622 h 2147622"/>
                <a:gd name="connsiteX6" fmla="*/ 1334105 w 1494007"/>
                <a:gd name="connsiteY6" fmla="*/ 1930484 h 2147622"/>
                <a:gd name="connsiteX7" fmla="*/ 1492737 w 1494007"/>
                <a:gd name="connsiteY7" fmla="*/ 1069958 h 2147622"/>
                <a:gd name="connsiteX8" fmla="*/ 1440769 w 1494007"/>
                <a:gd name="connsiteY8" fmla="*/ 644162 h 2147622"/>
                <a:gd name="connsiteX9" fmla="*/ 1248364 w 1494007"/>
                <a:gd name="connsiteY9" fmla="*/ 612493 h 2147622"/>
                <a:gd name="connsiteX10" fmla="*/ 1240598 w 1494007"/>
                <a:gd name="connsiteY10" fmla="*/ 911472 h 2147622"/>
                <a:gd name="connsiteX11" fmla="*/ 1228500 w 1494007"/>
                <a:gd name="connsiteY11" fmla="*/ 600743 h 2147622"/>
                <a:gd name="connsiteX12" fmla="*/ 998695 w 1494007"/>
                <a:gd name="connsiteY12" fmla="*/ 558366 h 2147622"/>
                <a:gd name="connsiteX13" fmla="*/ 1028960 w 1494007"/>
                <a:gd name="connsiteY13" fmla="*/ 887580 h 2147622"/>
                <a:gd name="connsiteX14" fmla="*/ 977635 w 1494007"/>
                <a:gd name="connsiteY14" fmla="*/ 557324 h 2147622"/>
                <a:gd name="connsiteX15" fmla="*/ 782661 w 1494007"/>
                <a:gd name="connsiteY15" fmla="*/ 513030 h 2147622"/>
                <a:gd name="connsiteX16" fmla="*/ 786491 w 1494007"/>
                <a:gd name="connsiteY16" fmla="*/ 901237 h 2147622"/>
                <a:gd name="connsiteX17" fmla="*/ 754819 w 1494007"/>
                <a:gd name="connsiteY17" fmla="*/ 121917 h 2147622"/>
                <a:gd name="connsiteX18" fmla="*/ 557920 w 1494007"/>
                <a:gd name="connsiteY18" fmla="*/ 161731 h 2147622"/>
                <a:gd name="connsiteX19" fmla="*/ 535282 w 1494007"/>
                <a:gd name="connsiteY19" fmla="*/ 1183173 h 2147622"/>
                <a:gd name="connsiteX20" fmla="*/ 376317 w 1494007"/>
                <a:gd name="connsiteY20" fmla="*/ 1148565 h 2147622"/>
                <a:gd name="connsiteX21" fmla="*/ 0 w 1494007"/>
                <a:gd name="connsiteY21" fmla="*/ 886482 h 2147622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33149"/>
                <a:gd name="connsiteX1" fmla="*/ 227051 w 1518129"/>
                <a:gd name="connsiteY1" fmla="*/ 1320850 h 2133149"/>
                <a:gd name="connsiteX2" fmla="*/ 462841 w 1518129"/>
                <a:gd name="connsiteY2" fmla="*/ 1655174 h 2133149"/>
                <a:gd name="connsiteX3" fmla="*/ 644540 w 1518129"/>
                <a:gd name="connsiteY3" fmla="*/ 1879748 h 2133149"/>
                <a:gd name="connsiteX4" fmla="*/ 678137 w 1518129"/>
                <a:gd name="connsiteY4" fmla="*/ 2115210 h 2133149"/>
                <a:gd name="connsiteX5" fmla="*/ 1348794 w 1518129"/>
                <a:gd name="connsiteY5" fmla="*/ 2133149 h 2133149"/>
                <a:gd name="connsiteX6" fmla="*/ 1358227 w 1518129"/>
                <a:gd name="connsiteY6" fmla="*/ 1930484 h 2133149"/>
                <a:gd name="connsiteX7" fmla="*/ 1516859 w 1518129"/>
                <a:gd name="connsiteY7" fmla="*/ 1069958 h 2133149"/>
                <a:gd name="connsiteX8" fmla="*/ 1464891 w 1518129"/>
                <a:gd name="connsiteY8" fmla="*/ 644162 h 2133149"/>
                <a:gd name="connsiteX9" fmla="*/ 1272486 w 1518129"/>
                <a:gd name="connsiteY9" fmla="*/ 612493 h 2133149"/>
                <a:gd name="connsiteX10" fmla="*/ 1264720 w 1518129"/>
                <a:gd name="connsiteY10" fmla="*/ 911472 h 2133149"/>
                <a:gd name="connsiteX11" fmla="*/ 1252622 w 1518129"/>
                <a:gd name="connsiteY11" fmla="*/ 600743 h 2133149"/>
                <a:gd name="connsiteX12" fmla="*/ 1022817 w 1518129"/>
                <a:gd name="connsiteY12" fmla="*/ 558366 h 2133149"/>
                <a:gd name="connsiteX13" fmla="*/ 1053082 w 1518129"/>
                <a:gd name="connsiteY13" fmla="*/ 887580 h 2133149"/>
                <a:gd name="connsiteX14" fmla="*/ 1001757 w 1518129"/>
                <a:gd name="connsiteY14" fmla="*/ 557324 h 2133149"/>
                <a:gd name="connsiteX15" fmla="*/ 806783 w 1518129"/>
                <a:gd name="connsiteY15" fmla="*/ 513030 h 2133149"/>
                <a:gd name="connsiteX16" fmla="*/ 810613 w 1518129"/>
                <a:gd name="connsiteY16" fmla="*/ 901237 h 2133149"/>
                <a:gd name="connsiteX17" fmla="*/ 778941 w 1518129"/>
                <a:gd name="connsiteY17" fmla="*/ 121917 h 2133149"/>
                <a:gd name="connsiteX18" fmla="*/ 582042 w 1518129"/>
                <a:gd name="connsiteY18" fmla="*/ 161731 h 2133149"/>
                <a:gd name="connsiteX19" fmla="*/ 554580 w 1518129"/>
                <a:gd name="connsiteY19" fmla="*/ 1197645 h 2133149"/>
                <a:gd name="connsiteX20" fmla="*/ 419736 w 1518129"/>
                <a:gd name="connsiteY20" fmla="*/ 1153389 h 2133149"/>
                <a:gd name="connsiteX21" fmla="*/ 0 w 1518129"/>
                <a:gd name="connsiteY21" fmla="*/ 891306 h 2133149"/>
                <a:gd name="connsiteX0" fmla="*/ 0 w 1518129"/>
                <a:gd name="connsiteY0" fmla="*/ 891306 h 2115210"/>
                <a:gd name="connsiteX1" fmla="*/ 227051 w 1518129"/>
                <a:gd name="connsiteY1" fmla="*/ 1320850 h 2115210"/>
                <a:gd name="connsiteX2" fmla="*/ 462841 w 1518129"/>
                <a:gd name="connsiteY2" fmla="*/ 1655174 h 2115210"/>
                <a:gd name="connsiteX3" fmla="*/ 644540 w 1518129"/>
                <a:gd name="connsiteY3" fmla="*/ 1879748 h 2115210"/>
                <a:gd name="connsiteX4" fmla="*/ 678137 w 1518129"/>
                <a:gd name="connsiteY4" fmla="*/ 2115210 h 2115210"/>
                <a:gd name="connsiteX5" fmla="*/ 1339145 w 1518129"/>
                <a:gd name="connsiteY5" fmla="*/ 2113852 h 2115210"/>
                <a:gd name="connsiteX6" fmla="*/ 1358227 w 1518129"/>
                <a:gd name="connsiteY6" fmla="*/ 1930484 h 2115210"/>
                <a:gd name="connsiteX7" fmla="*/ 1516859 w 1518129"/>
                <a:gd name="connsiteY7" fmla="*/ 1069958 h 2115210"/>
                <a:gd name="connsiteX8" fmla="*/ 1464891 w 1518129"/>
                <a:gd name="connsiteY8" fmla="*/ 644162 h 2115210"/>
                <a:gd name="connsiteX9" fmla="*/ 1272486 w 1518129"/>
                <a:gd name="connsiteY9" fmla="*/ 612493 h 2115210"/>
                <a:gd name="connsiteX10" fmla="*/ 1264720 w 1518129"/>
                <a:gd name="connsiteY10" fmla="*/ 911472 h 2115210"/>
                <a:gd name="connsiteX11" fmla="*/ 1252622 w 1518129"/>
                <a:gd name="connsiteY11" fmla="*/ 600743 h 2115210"/>
                <a:gd name="connsiteX12" fmla="*/ 1022817 w 1518129"/>
                <a:gd name="connsiteY12" fmla="*/ 558366 h 2115210"/>
                <a:gd name="connsiteX13" fmla="*/ 1053082 w 1518129"/>
                <a:gd name="connsiteY13" fmla="*/ 887580 h 2115210"/>
                <a:gd name="connsiteX14" fmla="*/ 1001757 w 1518129"/>
                <a:gd name="connsiteY14" fmla="*/ 557324 h 2115210"/>
                <a:gd name="connsiteX15" fmla="*/ 806783 w 1518129"/>
                <a:gd name="connsiteY15" fmla="*/ 513030 h 2115210"/>
                <a:gd name="connsiteX16" fmla="*/ 810613 w 1518129"/>
                <a:gd name="connsiteY16" fmla="*/ 901237 h 2115210"/>
                <a:gd name="connsiteX17" fmla="*/ 778941 w 1518129"/>
                <a:gd name="connsiteY17" fmla="*/ 121917 h 2115210"/>
                <a:gd name="connsiteX18" fmla="*/ 582042 w 1518129"/>
                <a:gd name="connsiteY18" fmla="*/ 161731 h 2115210"/>
                <a:gd name="connsiteX19" fmla="*/ 554580 w 1518129"/>
                <a:gd name="connsiteY19" fmla="*/ 1197645 h 2115210"/>
                <a:gd name="connsiteX20" fmla="*/ 419736 w 1518129"/>
                <a:gd name="connsiteY20" fmla="*/ 1153389 h 2115210"/>
                <a:gd name="connsiteX21" fmla="*/ 0 w 1518129"/>
                <a:gd name="connsiteY21" fmla="*/ 891306 h 211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8129" h="2115210">
                  <a:moveTo>
                    <a:pt x="0" y="891306"/>
                  </a:moveTo>
                  <a:cubicBezTo>
                    <a:pt x="124742" y="1042097"/>
                    <a:pt x="180313" y="1188925"/>
                    <a:pt x="227051" y="1320850"/>
                  </a:cubicBezTo>
                  <a:cubicBezTo>
                    <a:pt x="283134" y="1440332"/>
                    <a:pt x="360533" y="1506746"/>
                    <a:pt x="462841" y="1655174"/>
                  </a:cubicBezTo>
                  <a:cubicBezTo>
                    <a:pt x="565096" y="1757587"/>
                    <a:pt x="604529" y="1837560"/>
                    <a:pt x="644540" y="1879748"/>
                  </a:cubicBezTo>
                  <a:cubicBezTo>
                    <a:pt x="721823" y="1966655"/>
                    <a:pt x="679875" y="2008729"/>
                    <a:pt x="678137" y="2115210"/>
                  </a:cubicBezTo>
                  <a:lnTo>
                    <a:pt x="1339145" y="2113852"/>
                  </a:lnTo>
                  <a:cubicBezTo>
                    <a:pt x="1324322" y="2047548"/>
                    <a:pt x="1303318" y="2034201"/>
                    <a:pt x="1358227" y="1930484"/>
                  </a:cubicBezTo>
                  <a:cubicBezTo>
                    <a:pt x="1521981" y="1634855"/>
                    <a:pt x="1516858" y="1179685"/>
                    <a:pt x="1516859" y="1069958"/>
                  </a:cubicBezTo>
                  <a:cubicBezTo>
                    <a:pt x="1522576" y="857179"/>
                    <a:pt x="1509640" y="720406"/>
                    <a:pt x="1464891" y="644162"/>
                  </a:cubicBezTo>
                  <a:cubicBezTo>
                    <a:pt x="1396021" y="572742"/>
                    <a:pt x="1370976" y="579197"/>
                    <a:pt x="1272486" y="612493"/>
                  </a:cubicBezTo>
                  <a:cubicBezTo>
                    <a:pt x="1306205" y="707004"/>
                    <a:pt x="1275123" y="829781"/>
                    <a:pt x="1264720" y="911472"/>
                  </a:cubicBezTo>
                  <a:cubicBezTo>
                    <a:pt x="1250153" y="907906"/>
                    <a:pt x="1292939" y="659594"/>
                    <a:pt x="1252622" y="600743"/>
                  </a:cubicBezTo>
                  <a:cubicBezTo>
                    <a:pt x="1202656" y="541892"/>
                    <a:pt x="1107533" y="508148"/>
                    <a:pt x="1022817" y="558366"/>
                  </a:cubicBezTo>
                  <a:cubicBezTo>
                    <a:pt x="1086811" y="668103"/>
                    <a:pt x="1058849" y="793697"/>
                    <a:pt x="1053082" y="887580"/>
                  </a:cubicBezTo>
                  <a:cubicBezTo>
                    <a:pt x="1041532" y="883386"/>
                    <a:pt x="1071753" y="653519"/>
                    <a:pt x="1001757" y="557324"/>
                  </a:cubicBezTo>
                  <a:cubicBezTo>
                    <a:pt x="946234" y="504548"/>
                    <a:pt x="915026" y="504758"/>
                    <a:pt x="806783" y="513030"/>
                  </a:cubicBezTo>
                  <a:cubicBezTo>
                    <a:pt x="816055" y="653003"/>
                    <a:pt x="822837" y="732256"/>
                    <a:pt x="810613" y="901237"/>
                  </a:cubicBezTo>
                  <a:cubicBezTo>
                    <a:pt x="782414" y="451352"/>
                    <a:pt x="784675" y="276900"/>
                    <a:pt x="778941" y="121917"/>
                  </a:cubicBezTo>
                  <a:cubicBezTo>
                    <a:pt x="774616" y="-32693"/>
                    <a:pt x="569584" y="-61779"/>
                    <a:pt x="582042" y="161731"/>
                  </a:cubicBezTo>
                  <a:cubicBezTo>
                    <a:pt x="570378" y="380417"/>
                    <a:pt x="623442" y="1132875"/>
                    <a:pt x="554580" y="1197645"/>
                  </a:cubicBezTo>
                  <a:cubicBezTo>
                    <a:pt x="495024" y="1230412"/>
                    <a:pt x="496393" y="1222363"/>
                    <a:pt x="419736" y="1153389"/>
                  </a:cubicBezTo>
                  <a:cubicBezTo>
                    <a:pt x="331744" y="1046414"/>
                    <a:pt x="197603" y="767201"/>
                    <a:pt x="0" y="8913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2E1E500-67F7-427C-9994-54730D5ACE30}"/>
                </a:ext>
              </a:extLst>
            </p:cNvPr>
            <p:cNvGrpSpPr/>
            <p:nvPr/>
          </p:nvGrpSpPr>
          <p:grpSpPr>
            <a:xfrm rot="5400000">
              <a:off x="-91119" y="4126341"/>
              <a:ext cx="1048447" cy="872955"/>
              <a:chOff x="967066" y="4263648"/>
              <a:chExt cx="670418" cy="1251022"/>
            </a:xfrm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6499097-A5F1-4B9E-B14D-A8C466FE1BE9}"/>
                  </a:ext>
                </a:extLst>
              </p:cNvPr>
              <p:cNvSpPr/>
              <p:nvPr/>
            </p:nvSpPr>
            <p:spPr>
              <a:xfrm rot="16200000">
                <a:off x="1080146" y="4196080"/>
                <a:ext cx="457516" cy="5926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4B3DD412-B614-4395-B777-C62DFB306098}"/>
                  </a:ext>
                </a:extLst>
              </p:cNvPr>
              <p:cNvSpPr/>
              <p:nvPr/>
            </p:nvSpPr>
            <p:spPr>
              <a:xfrm rot="16200000">
                <a:off x="858794" y="4735980"/>
                <a:ext cx="886962" cy="67041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8339A691-0EEC-41DC-8436-6F20C14D0021}"/>
              </a:ext>
            </a:extLst>
          </p:cNvPr>
          <p:cNvSpPr txBox="1"/>
          <p:nvPr/>
        </p:nvSpPr>
        <p:spPr>
          <a:xfrm>
            <a:off x="154506" y="612316"/>
            <a:ext cx="4491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“Synergy for Prosperous FMIPA And Beyond”</a:t>
            </a:r>
            <a:endParaRPr lang="en-ID" sz="2400" dirty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Sinergi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Kesejahteraan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FMIPA Jaya</a:t>
            </a:r>
            <a:endParaRPr lang="en-ID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73EF0F65-1F38-41F7-A6C1-22E849823390}"/>
              </a:ext>
            </a:extLst>
          </p:cNvPr>
          <p:cNvSpPr/>
          <p:nvPr/>
        </p:nvSpPr>
        <p:spPr>
          <a:xfrm rot="20469912">
            <a:off x="7788743" y="764036"/>
            <a:ext cx="3558425" cy="3490967"/>
          </a:xfrm>
          <a:prstGeom prst="rect">
            <a:avLst/>
          </a:prstGeom>
          <a:noFill/>
        </p:spPr>
        <p:txBody>
          <a:bodyPr spcFirstLastPara="1" wrap="none" lIns="91440" tIns="45721" rIns="91440" bIns="45721" numCol="1">
            <a:prstTxWarp prst="textCircle">
              <a:avLst/>
            </a:prstTxWarp>
            <a:spAutoFit/>
          </a:bodyPr>
          <a:lstStyle/>
          <a:p>
            <a:pPr algn="ctr"/>
            <a:r>
              <a:rPr lang="en-US" sz="54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Synergy *Prosperous *   Beyond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9D7F31C9-8224-44C0-9365-1E26E21358F7}"/>
              </a:ext>
            </a:extLst>
          </p:cNvPr>
          <p:cNvSpPr/>
          <p:nvPr/>
        </p:nvSpPr>
        <p:spPr>
          <a:xfrm>
            <a:off x="8520736" y="1475903"/>
            <a:ext cx="2193817" cy="20359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PROGRAM BCD</a:t>
            </a:r>
          </a:p>
          <a:p>
            <a:pPr algn="ctr"/>
            <a:r>
              <a:rPr lang="en-US" sz="2000" b="1" dirty="0"/>
              <a:t>2020-2025</a:t>
            </a:r>
            <a:endParaRPr lang="en-ID" sz="20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8B1DD-FA6E-42D3-9A9C-790D214123F3}"/>
              </a:ext>
            </a:extLst>
          </p:cNvPr>
          <p:cNvGrpSpPr/>
          <p:nvPr/>
        </p:nvGrpSpPr>
        <p:grpSpPr>
          <a:xfrm>
            <a:off x="4872313" y="401910"/>
            <a:ext cx="1792295" cy="4066816"/>
            <a:chOff x="1856076" y="906319"/>
            <a:chExt cx="1792295" cy="4066816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16BD35B-D5CD-480B-8E5D-32A47158902D}"/>
                </a:ext>
              </a:extLst>
            </p:cNvPr>
            <p:cNvGrpSpPr/>
            <p:nvPr/>
          </p:nvGrpSpPr>
          <p:grpSpPr>
            <a:xfrm>
              <a:off x="1856076" y="906319"/>
              <a:ext cx="1792295" cy="3035061"/>
              <a:chOff x="1404499" y="2408221"/>
              <a:chExt cx="3483312" cy="4085070"/>
            </a:xfrm>
          </p:grpSpPr>
          <p:sp>
            <p:nvSpPr>
              <p:cNvPr id="184" name="Rectangle 11">
                <a:extLst>
                  <a:ext uri="{FF2B5EF4-FFF2-40B4-BE49-F238E27FC236}">
                    <a16:creationId xmlns:a16="http://schemas.microsoft.com/office/drawing/2014/main" id="{ACF6C31A-6B78-438F-8EFB-DAD9FAE927A1}"/>
                  </a:ext>
                </a:extLst>
              </p:cNvPr>
              <p:cNvSpPr/>
              <p:nvPr/>
            </p:nvSpPr>
            <p:spPr>
              <a:xfrm>
                <a:off x="1901033" y="2985237"/>
                <a:ext cx="2440385" cy="1116000"/>
              </a:xfrm>
              <a:custGeom>
                <a:avLst/>
                <a:gdLst/>
                <a:ahLst/>
                <a:cxnLst/>
                <a:rect l="l" t="t" r="r" b="b"/>
                <a:pathLst>
                  <a:path w="2390525" h="1116000">
                    <a:moveTo>
                      <a:pt x="235871" y="0"/>
                    </a:moveTo>
                    <a:lnTo>
                      <a:pt x="2154656" y="0"/>
                    </a:lnTo>
                    <a:cubicBezTo>
                      <a:pt x="2298210" y="310471"/>
                      <a:pt x="2396706" y="714290"/>
                      <a:pt x="2390224" y="1069686"/>
                    </a:cubicBezTo>
                    <a:lnTo>
                      <a:pt x="2387265" y="1116000"/>
                    </a:lnTo>
                    <a:lnTo>
                      <a:pt x="3263" y="1116000"/>
                    </a:lnTo>
                    <a:cubicBezTo>
                      <a:pt x="665" y="1100130"/>
                      <a:pt x="302" y="1084652"/>
                      <a:pt x="302" y="1069685"/>
                    </a:cubicBezTo>
                    <a:cubicBezTo>
                      <a:pt x="-6179" y="714290"/>
                      <a:pt x="92317" y="310471"/>
                      <a:pt x="235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5" name="Rectangle 12">
                <a:extLst>
                  <a:ext uri="{FF2B5EF4-FFF2-40B4-BE49-F238E27FC236}">
                    <a16:creationId xmlns:a16="http://schemas.microsoft.com/office/drawing/2014/main" id="{A32794BC-C274-40F5-9026-DD0E55242193}"/>
                  </a:ext>
                </a:extLst>
              </p:cNvPr>
              <p:cNvSpPr/>
              <p:nvPr/>
            </p:nvSpPr>
            <p:spPr>
              <a:xfrm>
                <a:off x="1670119" y="4181264"/>
                <a:ext cx="2952072" cy="1116000"/>
              </a:xfrm>
              <a:custGeom>
                <a:avLst/>
                <a:gdLst/>
                <a:ahLst/>
                <a:cxnLst/>
                <a:rect l="l" t="t" r="r" b="b"/>
                <a:pathLst>
                  <a:path w="2952072" h="1116000">
                    <a:moveTo>
                      <a:pt x="284416" y="0"/>
                    </a:moveTo>
                    <a:lnTo>
                      <a:pt x="2666659" y="0"/>
                    </a:lnTo>
                    <a:cubicBezTo>
                      <a:pt x="2658933" y="175805"/>
                      <a:pt x="2609068" y="405909"/>
                      <a:pt x="2539680" y="642275"/>
                    </a:cubicBezTo>
                    <a:lnTo>
                      <a:pt x="2849820" y="831816"/>
                    </a:lnTo>
                    <a:lnTo>
                      <a:pt x="2952072" y="1116000"/>
                    </a:lnTo>
                    <a:lnTo>
                      <a:pt x="0" y="1116000"/>
                    </a:lnTo>
                    <a:lnTo>
                      <a:pt x="102252" y="831816"/>
                    </a:lnTo>
                    <a:lnTo>
                      <a:pt x="411552" y="642787"/>
                    </a:lnTo>
                    <a:cubicBezTo>
                      <a:pt x="342079" y="406245"/>
                      <a:pt x="292147" y="175934"/>
                      <a:pt x="2844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6" name="Rectangle 13">
                <a:extLst>
                  <a:ext uri="{FF2B5EF4-FFF2-40B4-BE49-F238E27FC236}">
                    <a16:creationId xmlns:a16="http://schemas.microsoft.com/office/drawing/2014/main" id="{53FF08CA-DCDF-47FE-B458-E407905EAA1F}"/>
                  </a:ext>
                </a:extLst>
              </p:cNvPr>
              <p:cNvSpPr/>
              <p:nvPr/>
            </p:nvSpPr>
            <p:spPr>
              <a:xfrm>
                <a:off x="1404499" y="5377291"/>
                <a:ext cx="3483312" cy="1116000"/>
              </a:xfrm>
              <a:custGeom>
                <a:avLst/>
                <a:gdLst/>
                <a:ahLst/>
                <a:cxnLst/>
                <a:rect l="l" t="t" r="r" b="b"/>
                <a:pathLst>
                  <a:path w="3483312" h="1116000">
                    <a:moveTo>
                      <a:pt x="1898185" y="1105560"/>
                    </a:moveTo>
                    <a:lnTo>
                      <a:pt x="1919880" y="1116000"/>
                    </a:lnTo>
                    <a:lnTo>
                      <a:pt x="1908776" y="1116000"/>
                    </a:lnTo>
                    <a:cubicBezTo>
                      <a:pt x="1905979" y="1111563"/>
                      <a:pt x="1902100" y="1108505"/>
                      <a:pt x="1898185" y="1105560"/>
                    </a:cubicBezTo>
                    <a:close/>
                    <a:moveTo>
                      <a:pt x="260668" y="0"/>
                    </a:moveTo>
                    <a:lnTo>
                      <a:pt x="3222644" y="0"/>
                    </a:lnTo>
                    <a:lnTo>
                      <a:pt x="3483312" y="724461"/>
                    </a:lnTo>
                    <a:lnTo>
                      <a:pt x="2489111" y="354812"/>
                    </a:lnTo>
                    <a:cubicBezTo>
                      <a:pt x="2465120" y="480738"/>
                      <a:pt x="2446948" y="534340"/>
                      <a:pt x="2365708" y="674887"/>
                    </a:cubicBezTo>
                    <a:cubicBezTo>
                      <a:pt x="2291173" y="814963"/>
                      <a:pt x="2172951" y="936315"/>
                      <a:pt x="2076571" y="1067029"/>
                    </a:cubicBezTo>
                    <a:lnTo>
                      <a:pt x="1413587" y="1067029"/>
                    </a:lnTo>
                    <a:cubicBezTo>
                      <a:pt x="1317208" y="936315"/>
                      <a:pt x="1208344" y="821204"/>
                      <a:pt x="1124449" y="674887"/>
                    </a:cubicBezTo>
                    <a:cubicBezTo>
                      <a:pt x="1052663" y="558938"/>
                      <a:pt x="1024571" y="508523"/>
                      <a:pt x="993354" y="355127"/>
                    </a:cubicBezTo>
                    <a:lnTo>
                      <a:pt x="0" y="7244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87" name="Diagonal Stripe 17">
                <a:extLst>
                  <a:ext uri="{FF2B5EF4-FFF2-40B4-BE49-F238E27FC236}">
                    <a16:creationId xmlns:a16="http://schemas.microsoft.com/office/drawing/2014/main" id="{A39EE5F4-9861-4650-88D3-6FD219C688EE}"/>
                  </a:ext>
                </a:extLst>
              </p:cNvPr>
              <p:cNvSpPr/>
              <p:nvPr/>
            </p:nvSpPr>
            <p:spPr>
              <a:xfrm rot="13805327">
                <a:off x="2695237" y="2094564"/>
                <a:ext cx="878333" cy="1505647"/>
              </a:xfrm>
              <a:custGeom>
                <a:avLst/>
                <a:gdLst/>
                <a:ahLst/>
                <a:cxnLst/>
                <a:rect l="l" t="t" r="r" b="b"/>
                <a:pathLst>
                  <a:path w="1515978" h="1476887">
                    <a:moveTo>
                      <a:pt x="1432872" y="1407768"/>
                    </a:moveTo>
                    <a:cubicBezTo>
                      <a:pt x="1044152" y="1532778"/>
                      <a:pt x="463423" y="1466296"/>
                      <a:pt x="96513" y="1380535"/>
                    </a:cubicBezTo>
                    <a:lnTo>
                      <a:pt x="0" y="1347296"/>
                    </a:lnTo>
                    <a:lnTo>
                      <a:pt x="1347296" y="0"/>
                    </a:lnTo>
                    <a:cubicBezTo>
                      <a:pt x="1360006" y="32393"/>
                      <a:pt x="1370814" y="64720"/>
                      <a:pt x="1380535" y="96513"/>
                    </a:cubicBezTo>
                    <a:cubicBezTo>
                      <a:pt x="1465987" y="462097"/>
                      <a:pt x="1607423" y="1036327"/>
                      <a:pt x="1432872" y="1407768"/>
                    </a:cubicBezTo>
                    <a:close/>
                    <a:moveTo>
                      <a:pt x="1430390" y="1413759"/>
                    </a:moveTo>
                    <a:cubicBezTo>
                      <a:pt x="1431325" y="1411814"/>
                      <a:pt x="1432251" y="1409863"/>
                      <a:pt x="1432872" y="1407768"/>
                    </a:cubicBezTo>
                    <a:lnTo>
                      <a:pt x="1434816" y="14072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7" name="Oval 17">
              <a:extLst>
                <a:ext uri="{FF2B5EF4-FFF2-40B4-BE49-F238E27FC236}">
                  <a16:creationId xmlns:a16="http://schemas.microsoft.com/office/drawing/2014/main" id="{A6C0173E-D335-4465-B4F6-8607ABA134B9}"/>
                </a:ext>
              </a:extLst>
            </p:cNvPr>
            <p:cNvSpPr/>
            <p:nvPr/>
          </p:nvSpPr>
          <p:spPr>
            <a:xfrm>
              <a:off x="2331553" y="3937152"/>
              <a:ext cx="902194" cy="1035983"/>
            </a:xfrm>
            <a:custGeom>
              <a:avLst/>
              <a:gdLst/>
              <a:ahLst/>
              <a:cxnLst/>
              <a:rect l="l" t="t" r="r" b="b"/>
              <a:pathLst>
                <a:path w="1020942" h="1042219">
                  <a:moveTo>
                    <a:pt x="598154" y="0"/>
                  </a:moveTo>
                  <a:lnTo>
                    <a:pt x="602034" y="0"/>
                  </a:lnTo>
                  <a:cubicBezTo>
                    <a:pt x="732545" y="48130"/>
                    <a:pt x="851964" y="153955"/>
                    <a:pt x="948095" y="335846"/>
                  </a:cubicBezTo>
                  <a:cubicBezTo>
                    <a:pt x="978843" y="400651"/>
                    <a:pt x="1074165" y="613050"/>
                    <a:pt x="981303" y="723974"/>
                  </a:cubicBezTo>
                  <a:cubicBezTo>
                    <a:pt x="873097" y="539136"/>
                    <a:pt x="886508" y="512529"/>
                    <a:pt x="761589" y="478328"/>
                  </a:cubicBezTo>
                  <a:cubicBezTo>
                    <a:pt x="754102" y="579795"/>
                    <a:pt x="721375" y="679980"/>
                    <a:pt x="714168" y="719738"/>
                  </a:cubicBezTo>
                  <a:cubicBezTo>
                    <a:pt x="628200" y="910870"/>
                    <a:pt x="649237" y="899056"/>
                    <a:pt x="469174" y="1042219"/>
                  </a:cubicBezTo>
                  <a:cubicBezTo>
                    <a:pt x="470908" y="800421"/>
                    <a:pt x="373014" y="748650"/>
                    <a:pt x="282500" y="696880"/>
                  </a:cubicBezTo>
                  <a:cubicBezTo>
                    <a:pt x="223160" y="674502"/>
                    <a:pt x="189098" y="616202"/>
                    <a:pt x="179009" y="547569"/>
                  </a:cubicBezTo>
                  <a:cubicBezTo>
                    <a:pt x="129468" y="579663"/>
                    <a:pt x="78120" y="590821"/>
                    <a:pt x="28383" y="622928"/>
                  </a:cubicBezTo>
                  <a:cubicBezTo>
                    <a:pt x="28383" y="549752"/>
                    <a:pt x="-45416" y="410156"/>
                    <a:pt x="44988" y="257647"/>
                  </a:cubicBezTo>
                  <a:cubicBezTo>
                    <a:pt x="86462" y="192778"/>
                    <a:pt x="162388" y="97808"/>
                    <a:pt x="252225" y="34529"/>
                  </a:cubicBezTo>
                  <a:lnTo>
                    <a:pt x="215398" y="84251"/>
                  </a:lnTo>
                  <a:cubicBezTo>
                    <a:pt x="167064" y="165792"/>
                    <a:pt x="206521" y="240427"/>
                    <a:pt x="206521" y="279552"/>
                  </a:cubicBezTo>
                  <a:cubicBezTo>
                    <a:pt x="233112" y="262386"/>
                    <a:pt x="260566" y="256420"/>
                    <a:pt x="287054" y="239261"/>
                  </a:cubicBezTo>
                  <a:cubicBezTo>
                    <a:pt x="292448" y="275956"/>
                    <a:pt x="310660" y="307127"/>
                    <a:pt x="342388" y="319091"/>
                  </a:cubicBezTo>
                  <a:cubicBezTo>
                    <a:pt x="390781" y="346770"/>
                    <a:pt x="443121" y="374450"/>
                    <a:pt x="442194" y="503730"/>
                  </a:cubicBezTo>
                  <a:cubicBezTo>
                    <a:pt x="538467" y="427187"/>
                    <a:pt x="527219" y="433503"/>
                    <a:pt x="573183" y="331312"/>
                  </a:cubicBezTo>
                  <a:cubicBezTo>
                    <a:pt x="577036" y="310054"/>
                    <a:pt x="594533" y="256491"/>
                    <a:pt x="598537" y="202239"/>
                  </a:cubicBezTo>
                  <a:cubicBezTo>
                    <a:pt x="665326" y="220526"/>
                    <a:pt x="658156" y="234752"/>
                    <a:pt x="716010" y="333576"/>
                  </a:cubicBezTo>
                  <a:cubicBezTo>
                    <a:pt x="765659" y="274270"/>
                    <a:pt x="714694" y="160709"/>
                    <a:pt x="698255" y="126060"/>
                  </a:cubicBezTo>
                  <a:cubicBezTo>
                    <a:pt x="669077" y="70854"/>
                    <a:pt x="635888" y="28754"/>
                    <a:pt x="598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D4A2A028-932B-4234-A9D4-CCF169E344C2}"/>
                </a:ext>
              </a:extLst>
            </p:cNvPr>
            <p:cNvSpPr txBox="1"/>
            <p:nvPr/>
          </p:nvSpPr>
          <p:spPr>
            <a:xfrm>
              <a:off x="2511971" y="1292767"/>
              <a:ext cx="630620" cy="230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1" b="1" dirty="0"/>
                <a:t>G1 G2G3G4G5G6G7G8</a:t>
              </a:r>
              <a:endParaRPr lang="en-ID" sz="1801" b="1" dirty="0"/>
            </a:p>
          </p:txBody>
        </p:sp>
      </p:grp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072F90C-9E3B-475C-8914-529618D8DEDA}"/>
              </a:ext>
            </a:extLst>
          </p:cNvPr>
          <p:cNvSpPr/>
          <p:nvPr/>
        </p:nvSpPr>
        <p:spPr>
          <a:xfrm rot="20469912">
            <a:off x="8315459" y="1344520"/>
            <a:ext cx="2523735" cy="2322411"/>
          </a:xfrm>
          <a:prstGeom prst="rect">
            <a:avLst/>
          </a:prstGeom>
          <a:noFill/>
        </p:spPr>
        <p:txBody>
          <a:bodyPr spcFirstLastPara="1" wrap="none" lIns="91440" tIns="45721" rIns="91440" bIns="45721" numCol="1">
            <a:prstTxWarp prst="textCircle">
              <a:avLst/>
            </a:prstTxWarp>
            <a:spAutoFit/>
          </a:bodyPr>
          <a:lstStyle/>
          <a:p>
            <a:pPr algn="ctr"/>
            <a:r>
              <a:rPr lang="en-US" sz="5401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*2020-2023 *2021-2023*2022-2025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50CDC4B-6DF8-0F47-9C2F-7D84CF2E789C}"/>
              </a:ext>
            </a:extLst>
          </p:cNvPr>
          <p:cNvSpPr txBox="1"/>
          <p:nvPr/>
        </p:nvSpPr>
        <p:spPr>
          <a:xfrm>
            <a:off x="11474234" y="6488668"/>
            <a:ext cx="5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9657276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7397</TotalTime>
  <Words>1888</Words>
  <Application>Microsoft Macintosh PowerPoint</Application>
  <PresentationFormat>Widescreen</PresentationFormat>
  <Paragraphs>494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Angsana New</vt:lpstr>
      <vt:lpstr>Arial</vt:lpstr>
      <vt:lpstr>Arial</vt:lpstr>
      <vt:lpstr>Calibri</vt:lpstr>
      <vt:lpstr>Source Sans Pro</vt:lpstr>
      <vt:lpstr>Times New Roman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Dyah Iswantini</cp:lastModifiedBy>
  <cp:revision>223</cp:revision>
  <dcterms:created xsi:type="dcterms:W3CDTF">2018-04-24T17:14:44Z</dcterms:created>
  <dcterms:modified xsi:type="dcterms:W3CDTF">2020-10-06T13:35:20Z</dcterms:modified>
</cp:coreProperties>
</file>